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2.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3.xml" ContentType="application/inkml+xml"/>
  <Override PartName="/ppt/ink/ink4.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5.xml" ContentType="application/inkml+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 id="2147483679" r:id="rId3"/>
    <p:sldMasterId id="2147483698" r:id="rId4"/>
  </p:sldMasterIdLst>
  <p:notesMasterIdLst>
    <p:notesMasterId r:id="rId84"/>
  </p:notesMasterIdLst>
  <p:sldIdLst>
    <p:sldId id="256" r:id="rId5"/>
    <p:sldId id="488" r:id="rId6"/>
    <p:sldId id="280" r:id="rId7"/>
    <p:sldId id="257" r:id="rId8"/>
    <p:sldId id="945" r:id="rId9"/>
    <p:sldId id="946" r:id="rId10"/>
    <p:sldId id="947" r:id="rId11"/>
    <p:sldId id="948" r:id="rId12"/>
    <p:sldId id="949" r:id="rId13"/>
    <p:sldId id="950" r:id="rId14"/>
    <p:sldId id="951" r:id="rId15"/>
    <p:sldId id="952" r:id="rId16"/>
    <p:sldId id="258" r:id="rId17"/>
    <p:sldId id="414" r:id="rId18"/>
    <p:sldId id="314" r:id="rId19"/>
    <p:sldId id="954" r:id="rId20"/>
    <p:sldId id="807" r:id="rId21"/>
    <p:sldId id="809" r:id="rId22"/>
    <p:sldId id="811" r:id="rId23"/>
    <p:sldId id="956" r:id="rId24"/>
    <p:sldId id="453" r:id="rId25"/>
    <p:sldId id="317" r:id="rId26"/>
    <p:sldId id="319" r:id="rId27"/>
    <p:sldId id="318" r:id="rId28"/>
    <p:sldId id="261" r:id="rId29"/>
    <p:sldId id="1196" r:id="rId30"/>
    <p:sldId id="1195" r:id="rId31"/>
    <p:sldId id="525" r:id="rId32"/>
    <p:sldId id="281" r:id="rId33"/>
    <p:sldId id="262" r:id="rId34"/>
    <p:sldId id="740" r:id="rId35"/>
    <p:sldId id="724" r:id="rId36"/>
    <p:sldId id="568" r:id="rId37"/>
    <p:sldId id="588" r:id="rId38"/>
    <p:sldId id="569" r:id="rId39"/>
    <p:sldId id="742" r:id="rId40"/>
    <p:sldId id="714" r:id="rId41"/>
    <p:sldId id="641" r:id="rId42"/>
    <p:sldId id="688" r:id="rId43"/>
    <p:sldId id="646" r:id="rId44"/>
    <p:sldId id="712" r:id="rId45"/>
    <p:sldId id="935" r:id="rId46"/>
    <p:sldId id="728" r:id="rId47"/>
    <p:sldId id="942" r:id="rId48"/>
    <p:sldId id="941" r:id="rId49"/>
    <p:sldId id="537" r:id="rId50"/>
    <p:sldId id="943" r:id="rId51"/>
    <p:sldId id="944" r:id="rId52"/>
    <p:sldId id="551" r:id="rId53"/>
    <p:sldId id="583" r:id="rId54"/>
    <p:sldId id="616" r:id="rId55"/>
    <p:sldId id="1202" r:id="rId56"/>
    <p:sldId id="285" r:id="rId57"/>
    <p:sldId id="287" r:id="rId58"/>
    <p:sldId id="288" r:id="rId59"/>
    <p:sldId id="289" r:id="rId60"/>
    <p:sldId id="290" r:id="rId61"/>
    <p:sldId id="291" r:id="rId62"/>
    <p:sldId id="292" r:id="rId63"/>
    <p:sldId id="1203" r:id="rId64"/>
    <p:sldId id="265" r:id="rId65"/>
    <p:sldId id="270" r:id="rId66"/>
    <p:sldId id="271" r:id="rId67"/>
    <p:sldId id="272" r:id="rId68"/>
    <p:sldId id="273" r:id="rId69"/>
    <p:sldId id="274" r:id="rId70"/>
    <p:sldId id="286" r:id="rId71"/>
    <p:sldId id="275" r:id="rId72"/>
    <p:sldId id="276" r:id="rId73"/>
    <p:sldId id="277" r:id="rId74"/>
    <p:sldId id="1204" r:id="rId75"/>
    <p:sldId id="267" r:id="rId76"/>
    <p:sldId id="1197" r:id="rId77"/>
    <p:sldId id="1198" r:id="rId78"/>
    <p:sldId id="1199" r:id="rId79"/>
    <p:sldId id="1200" r:id="rId80"/>
    <p:sldId id="1201" r:id="rId81"/>
    <p:sldId id="1206" r:id="rId82"/>
    <p:sldId id="1205" r:id="rId83"/>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ed Louarroudi" initials="ML" lastIdx="1" clrIdx="0">
    <p:extLst>
      <p:ext uri="{19B8F6BF-5375-455C-9EA6-DF929625EA0E}">
        <p15:presenceInfo xmlns:p15="http://schemas.microsoft.com/office/powerpoint/2012/main" userId="S::mohamed.louarroudi@vrijclbnetwerk.be::9d516886-ca49-4cbc-960f-e75010b4dd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86C5"/>
    <a:srgbClr val="008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5" autoAdjust="0"/>
    <p:restoredTop sz="50649" autoAdjust="0"/>
  </p:normalViewPr>
  <p:slideViewPr>
    <p:cSldViewPr snapToGrid="0" snapToObjects="1">
      <p:cViewPr varScale="1">
        <p:scale>
          <a:sx n="43" d="100"/>
          <a:sy n="43" d="100"/>
        </p:scale>
        <p:origin x="217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23019192913385"/>
          <c:y val="0.41382016702177959"/>
          <c:w val="0.68176980807086618"/>
          <c:h val="0.14255460157823438"/>
        </c:manualLayout>
      </c:layout>
      <c:barChart>
        <c:barDir val="col"/>
        <c:grouping val="clustered"/>
        <c:varyColors val="0"/>
        <c:ser>
          <c:idx val="0"/>
          <c:order val="0"/>
          <c:tx>
            <c:strRef>
              <c:f>Blad1!$B$1</c:f>
              <c:strCache>
                <c:ptCount val="1"/>
                <c:pt idx="0">
                  <c:v>2015</c:v>
                </c:pt>
              </c:strCache>
            </c:strRef>
          </c:tx>
          <c:spPr>
            <a:solidFill>
              <a:schemeClr val="accent1"/>
            </a:solidFill>
            <a:ln>
              <a:noFill/>
            </a:ln>
            <a:effectLst/>
          </c:spPr>
          <c:invertIfNegative val="0"/>
          <c:cat>
            <c:strRef>
              <c:f>Blad1!$A$2:$A$3</c:f>
              <c:strCache>
                <c:ptCount val="2"/>
                <c:pt idx="0">
                  <c:v>Centra</c:v>
                </c:pt>
                <c:pt idx="1">
                  <c:v>Besturen</c:v>
                </c:pt>
              </c:strCache>
            </c:strRef>
          </c:cat>
          <c:val>
            <c:numRef>
              <c:f>Blad1!$B$2:$B$3</c:f>
              <c:numCache>
                <c:formatCode>General</c:formatCode>
                <c:ptCount val="2"/>
                <c:pt idx="0">
                  <c:v>42</c:v>
                </c:pt>
                <c:pt idx="1">
                  <c:v>30</c:v>
                </c:pt>
              </c:numCache>
            </c:numRef>
          </c:val>
          <c:extLst>
            <c:ext xmlns:c16="http://schemas.microsoft.com/office/drawing/2014/chart" uri="{C3380CC4-5D6E-409C-BE32-E72D297353CC}">
              <c16:uniqueId val="{00000000-2335-4A04-8C84-776B0244175D}"/>
            </c:ext>
          </c:extLst>
        </c:ser>
        <c:ser>
          <c:idx val="1"/>
          <c:order val="1"/>
          <c:tx>
            <c:strRef>
              <c:f>Blad1!$C$1</c:f>
              <c:strCache>
                <c:ptCount val="1"/>
                <c:pt idx="0">
                  <c:v>2020</c:v>
                </c:pt>
              </c:strCache>
            </c:strRef>
          </c:tx>
          <c:spPr>
            <a:solidFill>
              <a:schemeClr val="accent2"/>
            </a:solidFill>
            <a:ln>
              <a:noFill/>
            </a:ln>
            <a:effectLst/>
          </c:spPr>
          <c:invertIfNegative val="0"/>
          <c:cat>
            <c:strRef>
              <c:f>Blad1!$A$2:$A$3</c:f>
              <c:strCache>
                <c:ptCount val="2"/>
                <c:pt idx="0">
                  <c:v>Centra</c:v>
                </c:pt>
                <c:pt idx="1">
                  <c:v>Besturen</c:v>
                </c:pt>
              </c:strCache>
            </c:strRef>
          </c:cat>
          <c:val>
            <c:numRef>
              <c:f>Blad1!$C$2:$C$3</c:f>
              <c:numCache>
                <c:formatCode>General</c:formatCode>
                <c:ptCount val="2"/>
                <c:pt idx="0">
                  <c:v>27</c:v>
                </c:pt>
                <c:pt idx="1">
                  <c:v>19</c:v>
                </c:pt>
              </c:numCache>
            </c:numRef>
          </c:val>
          <c:extLst>
            <c:ext xmlns:c16="http://schemas.microsoft.com/office/drawing/2014/chart" uri="{C3380CC4-5D6E-409C-BE32-E72D297353CC}">
              <c16:uniqueId val="{00000001-2335-4A04-8C84-776B0244175D}"/>
            </c:ext>
          </c:extLst>
        </c:ser>
        <c:dLbls>
          <c:showLegendKey val="0"/>
          <c:showVal val="0"/>
          <c:showCatName val="0"/>
          <c:showSerName val="0"/>
          <c:showPercent val="0"/>
          <c:showBubbleSize val="0"/>
        </c:dLbls>
        <c:gapWidth val="219"/>
        <c:overlap val="-27"/>
        <c:axId val="1437572000"/>
        <c:axId val="1528368896"/>
      </c:barChart>
      <c:catAx>
        <c:axId val="143757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528368896"/>
        <c:crosses val="autoZero"/>
        <c:auto val="1"/>
        <c:lblAlgn val="ctr"/>
        <c:lblOffset val="100"/>
        <c:noMultiLvlLbl val="0"/>
      </c:catAx>
      <c:valAx>
        <c:axId val="152836889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37572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A03FEB-3977-468C-A09F-AFD76A871E3F}" type="doc">
      <dgm:prSet loTypeId="urn:microsoft.com/office/officeart/2005/8/layout/venn1" loCatId="relationship" qsTypeId="urn:microsoft.com/office/officeart/2005/8/quickstyle/simple4" qsCatId="simple" csTypeId="urn:microsoft.com/office/officeart/2005/8/colors/accent1_3" csCatId="accent1" phldr="1"/>
      <dgm:spPr/>
    </dgm:pt>
    <dgm:pt modelId="{AB7BF0B9-EDD6-4159-9812-3B1F6F674329}">
      <dgm:prSet phldrT="[Text]" custT="1"/>
      <dgm:spPr/>
      <dgm:t>
        <a:bodyPr/>
        <a:lstStyle/>
        <a:p>
          <a:r>
            <a:rPr lang="nl-BE" sz="1400" b="1" noProof="0" dirty="0">
              <a:latin typeface="+mn-lt"/>
            </a:rPr>
            <a:t>Beleid</a:t>
          </a:r>
        </a:p>
        <a:p>
          <a:endParaRPr lang="nl-BE" sz="1400" b="1" noProof="0" dirty="0">
            <a:latin typeface="+mn-lt"/>
          </a:endParaRPr>
        </a:p>
      </dgm:t>
    </dgm:pt>
    <dgm:pt modelId="{A72FE7EF-39DD-4F7E-8839-1028ED65615B}" type="parTrans" cxnId="{BF939FE9-10AA-4131-9EDD-B75E9D7B4687}">
      <dgm:prSet/>
      <dgm:spPr/>
      <dgm:t>
        <a:bodyPr/>
        <a:lstStyle/>
        <a:p>
          <a:endParaRPr lang="nl-BE" noProof="0" dirty="0"/>
        </a:p>
      </dgm:t>
    </dgm:pt>
    <dgm:pt modelId="{3F38C6BD-721E-4F97-BB33-F7D2C430274E}" type="sibTrans" cxnId="{BF939FE9-10AA-4131-9EDD-B75E9D7B4687}">
      <dgm:prSet/>
      <dgm:spPr/>
      <dgm:t>
        <a:bodyPr/>
        <a:lstStyle/>
        <a:p>
          <a:endParaRPr lang="nl-BE" noProof="0" dirty="0"/>
        </a:p>
      </dgm:t>
    </dgm:pt>
    <dgm:pt modelId="{4CE76452-CDDA-456A-90F4-1C1D385F1F61}">
      <dgm:prSet phldrT="[Text]" custT="1"/>
      <dgm:spPr/>
      <dgm:t>
        <a:bodyPr/>
        <a:lstStyle/>
        <a:p>
          <a:endParaRPr lang="nl-BE" sz="1400" b="1" noProof="0" dirty="0"/>
        </a:p>
        <a:p>
          <a:r>
            <a:rPr lang="nl-BE" sz="1400" b="1" noProof="0" dirty="0"/>
            <a:t>    Financiering</a:t>
          </a:r>
        </a:p>
      </dgm:t>
    </dgm:pt>
    <dgm:pt modelId="{0F11E598-75B3-4AF2-B0B6-D17CD0445307}" type="parTrans" cxnId="{9B087054-EDEC-4D7D-B8FD-3118B28A208A}">
      <dgm:prSet/>
      <dgm:spPr/>
      <dgm:t>
        <a:bodyPr/>
        <a:lstStyle/>
        <a:p>
          <a:endParaRPr lang="nl-BE" noProof="0" dirty="0"/>
        </a:p>
      </dgm:t>
    </dgm:pt>
    <dgm:pt modelId="{4A2BF13A-1A80-4BB5-8D6D-B29799E6EFB3}" type="sibTrans" cxnId="{9B087054-EDEC-4D7D-B8FD-3118B28A208A}">
      <dgm:prSet/>
      <dgm:spPr/>
      <dgm:t>
        <a:bodyPr/>
        <a:lstStyle/>
        <a:p>
          <a:endParaRPr lang="nl-BE" noProof="0" dirty="0"/>
        </a:p>
      </dgm:t>
    </dgm:pt>
    <dgm:pt modelId="{9B993A72-4546-43FB-B599-243659CA71E7}">
      <dgm:prSet phldrT="[Text]" custT="1"/>
      <dgm:spPr/>
      <dgm:t>
        <a:bodyPr/>
        <a:lstStyle/>
        <a:p>
          <a:endParaRPr lang="nl-BE" sz="1400" b="1" noProof="0" dirty="0"/>
        </a:p>
        <a:p>
          <a:r>
            <a:rPr lang="nl-BE" sz="1400" b="1" noProof="0" dirty="0"/>
            <a:t>Samenwerking</a:t>
          </a:r>
        </a:p>
      </dgm:t>
    </dgm:pt>
    <dgm:pt modelId="{4851BF3C-3CDE-4F25-A91E-3626CF32F8C1}" type="parTrans" cxnId="{F7BA4646-AB46-4E88-AE98-FEA2712BB700}">
      <dgm:prSet/>
      <dgm:spPr/>
      <dgm:t>
        <a:bodyPr/>
        <a:lstStyle/>
        <a:p>
          <a:endParaRPr lang="nl-BE" noProof="0" dirty="0"/>
        </a:p>
      </dgm:t>
    </dgm:pt>
    <dgm:pt modelId="{4118C38A-2267-4A8D-B056-686E0DC007BD}" type="sibTrans" cxnId="{F7BA4646-AB46-4E88-AE98-FEA2712BB700}">
      <dgm:prSet/>
      <dgm:spPr/>
      <dgm:t>
        <a:bodyPr/>
        <a:lstStyle/>
        <a:p>
          <a:endParaRPr lang="nl-BE" noProof="0" dirty="0"/>
        </a:p>
      </dgm:t>
    </dgm:pt>
    <dgm:pt modelId="{7A2D606D-E595-4A46-BF33-30D46AD52360}" type="pres">
      <dgm:prSet presAssocID="{A6A03FEB-3977-468C-A09F-AFD76A871E3F}" presName="compositeShape" presStyleCnt="0">
        <dgm:presLayoutVars>
          <dgm:chMax val="7"/>
          <dgm:dir/>
          <dgm:resizeHandles val="exact"/>
        </dgm:presLayoutVars>
      </dgm:prSet>
      <dgm:spPr/>
    </dgm:pt>
    <dgm:pt modelId="{499C104B-0FC1-4A88-A0BA-94349F3FD064}" type="pres">
      <dgm:prSet presAssocID="{AB7BF0B9-EDD6-4159-9812-3B1F6F674329}" presName="circ1" presStyleLbl="vennNode1" presStyleIdx="0" presStyleCnt="3" custScaleX="132639" custScaleY="82915" custLinFactNeighborY="31818"/>
      <dgm:spPr/>
    </dgm:pt>
    <dgm:pt modelId="{C6F76EE6-3E83-4BC0-A6FD-FD5542D74DE9}" type="pres">
      <dgm:prSet presAssocID="{AB7BF0B9-EDD6-4159-9812-3B1F6F674329}" presName="circ1Tx" presStyleLbl="revTx" presStyleIdx="0" presStyleCnt="0">
        <dgm:presLayoutVars>
          <dgm:chMax val="0"/>
          <dgm:chPref val="0"/>
          <dgm:bulletEnabled val="1"/>
        </dgm:presLayoutVars>
      </dgm:prSet>
      <dgm:spPr/>
    </dgm:pt>
    <dgm:pt modelId="{DBB6F780-276E-4136-AB6A-FC63DDAA6258}" type="pres">
      <dgm:prSet presAssocID="{4CE76452-CDDA-456A-90F4-1C1D385F1F61}" presName="circ2" presStyleLbl="vennNode1" presStyleIdx="1" presStyleCnt="3" custScaleX="132639" custScaleY="82915"/>
      <dgm:spPr/>
    </dgm:pt>
    <dgm:pt modelId="{D63476C7-14E2-4AC6-8F8B-14D1D7B8C718}" type="pres">
      <dgm:prSet presAssocID="{4CE76452-CDDA-456A-90F4-1C1D385F1F61}" presName="circ2Tx" presStyleLbl="revTx" presStyleIdx="0" presStyleCnt="0">
        <dgm:presLayoutVars>
          <dgm:chMax val="0"/>
          <dgm:chPref val="0"/>
          <dgm:bulletEnabled val="1"/>
        </dgm:presLayoutVars>
      </dgm:prSet>
      <dgm:spPr/>
    </dgm:pt>
    <dgm:pt modelId="{7812C39F-2AA0-48FE-884D-382AD6E92A2E}" type="pres">
      <dgm:prSet presAssocID="{9B993A72-4546-43FB-B599-243659CA71E7}" presName="circ3" presStyleLbl="vennNode1" presStyleIdx="2" presStyleCnt="3" custScaleX="132639" custScaleY="82915"/>
      <dgm:spPr/>
    </dgm:pt>
    <dgm:pt modelId="{DEDEF2AF-23F6-4492-8D08-D4DC776E79D5}" type="pres">
      <dgm:prSet presAssocID="{9B993A72-4546-43FB-B599-243659CA71E7}" presName="circ3Tx" presStyleLbl="revTx" presStyleIdx="0" presStyleCnt="0">
        <dgm:presLayoutVars>
          <dgm:chMax val="0"/>
          <dgm:chPref val="0"/>
          <dgm:bulletEnabled val="1"/>
        </dgm:presLayoutVars>
      </dgm:prSet>
      <dgm:spPr/>
    </dgm:pt>
  </dgm:ptLst>
  <dgm:cxnLst>
    <dgm:cxn modelId="{F63D0415-281A-4623-BE4D-9E587D825452}" type="presOf" srcId="{AB7BF0B9-EDD6-4159-9812-3B1F6F674329}" destId="{499C104B-0FC1-4A88-A0BA-94349F3FD064}" srcOrd="0" destOrd="0" presId="urn:microsoft.com/office/officeart/2005/8/layout/venn1"/>
    <dgm:cxn modelId="{F7BA4646-AB46-4E88-AE98-FEA2712BB700}" srcId="{A6A03FEB-3977-468C-A09F-AFD76A871E3F}" destId="{9B993A72-4546-43FB-B599-243659CA71E7}" srcOrd="2" destOrd="0" parTransId="{4851BF3C-3CDE-4F25-A91E-3626CF32F8C1}" sibTransId="{4118C38A-2267-4A8D-B056-686E0DC007BD}"/>
    <dgm:cxn modelId="{9B087054-EDEC-4D7D-B8FD-3118B28A208A}" srcId="{A6A03FEB-3977-468C-A09F-AFD76A871E3F}" destId="{4CE76452-CDDA-456A-90F4-1C1D385F1F61}" srcOrd="1" destOrd="0" parTransId="{0F11E598-75B3-4AF2-B0B6-D17CD0445307}" sibTransId="{4A2BF13A-1A80-4BB5-8D6D-B29799E6EFB3}"/>
    <dgm:cxn modelId="{81E47A84-2AE5-412E-96DE-2C31CDCC151C}" type="presOf" srcId="{AB7BF0B9-EDD6-4159-9812-3B1F6F674329}" destId="{C6F76EE6-3E83-4BC0-A6FD-FD5542D74DE9}" srcOrd="1" destOrd="0" presId="urn:microsoft.com/office/officeart/2005/8/layout/venn1"/>
    <dgm:cxn modelId="{810991AE-DA75-43F5-A9FC-41CAD16749EF}" type="presOf" srcId="{A6A03FEB-3977-468C-A09F-AFD76A871E3F}" destId="{7A2D606D-E595-4A46-BF33-30D46AD52360}" srcOrd="0" destOrd="0" presId="urn:microsoft.com/office/officeart/2005/8/layout/venn1"/>
    <dgm:cxn modelId="{3EDC4CB1-69B8-4E3D-B4A5-20DB113736EA}" type="presOf" srcId="{4CE76452-CDDA-456A-90F4-1C1D385F1F61}" destId="{DBB6F780-276E-4136-AB6A-FC63DDAA6258}" srcOrd="0" destOrd="0" presId="urn:microsoft.com/office/officeart/2005/8/layout/venn1"/>
    <dgm:cxn modelId="{BDA846BC-A0C6-4B6C-838D-2DC831E1FCC6}" type="presOf" srcId="{4CE76452-CDDA-456A-90F4-1C1D385F1F61}" destId="{D63476C7-14E2-4AC6-8F8B-14D1D7B8C718}" srcOrd="1" destOrd="0" presId="urn:microsoft.com/office/officeart/2005/8/layout/venn1"/>
    <dgm:cxn modelId="{478589C1-930D-48D3-A03C-9490BF204A1F}" type="presOf" srcId="{9B993A72-4546-43FB-B599-243659CA71E7}" destId="{7812C39F-2AA0-48FE-884D-382AD6E92A2E}" srcOrd="0" destOrd="0" presId="urn:microsoft.com/office/officeart/2005/8/layout/venn1"/>
    <dgm:cxn modelId="{BF939FE9-10AA-4131-9EDD-B75E9D7B4687}" srcId="{A6A03FEB-3977-468C-A09F-AFD76A871E3F}" destId="{AB7BF0B9-EDD6-4159-9812-3B1F6F674329}" srcOrd="0" destOrd="0" parTransId="{A72FE7EF-39DD-4F7E-8839-1028ED65615B}" sibTransId="{3F38C6BD-721E-4F97-BB33-F7D2C430274E}"/>
    <dgm:cxn modelId="{1C3D18FD-8D96-46F0-8F45-A5F020E707D7}" type="presOf" srcId="{9B993A72-4546-43FB-B599-243659CA71E7}" destId="{DEDEF2AF-23F6-4492-8D08-D4DC776E79D5}" srcOrd="1" destOrd="0" presId="urn:microsoft.com/office/officeart/2005/8/layout/venn1"/>
    <dgm:cxn modelId="{D2BD81D9-6C07-457B-B2D8-0C7B7E5EEDB8}" type="presParOf" srcId="{7A2D606D-E595-4A46-BF33-30D46AD52360}" destId="{499C104B-0FC1-4A88-A0BA-94349F3FD064}" srcOrd="0" destOrd="0" presId="urn:microsoft.com/office/officeart/2005/8/layout/venn1"/>
    <dgm:cxn modelId="{A0F2AF04-84EE-4E10-BD9D-6A8566D7B09E}" type="presParOf" srcId="{7A2D606D-E595-4A46-BF33-30D46AD52360}" destId="{C6F76EE6-3E83-4BC0-A6FD-FD5542D74DE9}" srcOrd="1" destOrd="0" presId="urn:microsoft.com/office/officeart/2005/8/layout/venn1"/>
    <dgm:cxn modelId="{52F00976-21EB-45A9-A3AA-1B9CC51250EF}" type="presParOf" srcId="{7A2D606D-E595-4A46-BF33-30D46AD52360}" destId="{DBB6F780-276E-4136-AB6A-FC63DDAA6258}" srcOrd="2" destOrd="0" presId="urn:microsoft.com/office/officeart/2005/8/layout/venn1"/>
    <dgm:cxn modelId="{5EA75557-1A26-444A-93ED-213126FFE536}" type="presParOf" srcId="{7A2D606D-E595-4A46-BF33-30D46AD52360}" destId="{D63476C7-14E2-4AC6-8F8B-14D1D7B8C718}" srcOrd="3" destOrd="0" presId="urn:microsoft.com/office/officeart/2005/8/layout/venn1"/>
    <dgm:cxn modelId="{DEBE328E-862A-4EF8-8D38-A2CF5F6AC927}" type="presParOf" srcId="{7A2D606D-E595-4A46-BF33-30D46AD52360}" destId="{7812C39F-2AA0-48FE-884D-382AD6E92A2E}" srcOrd="4" destOrd="0" presId="urn:microsoft.com/office/officeart/2005/8/layout/venn1"/>
    <dgm:cxn modelId="{7AB46E52-A5BD-49EF-AB3A-54D6D58905F2}" type="presParOf" srcId="{7A2D606D-E595-4A46-BF33-30D46AD52360}" destId="{DEDEF2AF-23F6-4492-8D08-D4DC776E79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A03FEB-3977-468C-A09F-AFD76A871E3F}" type="doc">
      <dgm:prSet loTypeId="urn:microsoft.com/office/officeart/2005/8/layout/venn1" loCatId="relationship" qsTypeId="urn:microsoft.com/office/officeart/2005/8/quickstyle/simple4" qsCatId="simple" csTypeId="urn:microsoft.com/office/officeart/2005/8/colors/accent1_3" csCatId="accent1" phldr="1"/>
      <dgm:spPr/>
    </dgm:pt>
    <dgm:pt modelId="{AB7BF0B9-EDD6-4159-9812-3B1F6F674329}">
      <dgm:prSet phldrT="[Text]" custT="1"/>
      <dgm:spPr/>
      <dgm:t>
        <a:bodyPr/>
        <a:lstStyle/>
        <a:p>
          <a:r>
            <a:rPr lang="nl-BE" sz="1400" b="1" noProof="0" dirty="0">
              <a:latin typeface="+mn-lt"/>
            </a:rPr>
            <a:t>Beleid</a:t>
          </a:r>
        </a:p>
        <a:p>
          <a:endParaRPr lang="nl-BE" sz="1400" b="1" noProof="0" dirty="0">
            <a:latin typeface="+mn-lt"/>
          </a:endParaRPr>
        </a:p>
      </dgm:t>
    </dgm:pt>
    <dgm:pt modelId="{A72FE7EF-39DD-4F7E-8839-1028ED65615B}" type="parTrans" cxnId="{BF939FE9-10AA-4131-9EDD-B75E9D7B4687}">
      <dgm:prSet/>
      <dgm:spPr/>
      <dgm:t>
        <a:bodyPr/>
        <a:lstStyle/>
        <a:p>
          <a:endParaRPr lang="nl-BE" noProof="0" dirty="0"/>
        </a:p>
      </dgm:t>
    </dgm:pt>
    <dgm:pt modelId="{3F38C6BD-721E-4F97-BB33-F7D2C430274E}" type="sibTrans" cxnId="{BF939FE9-10AA-4131-9EDD-B75E9D7B4687}">
      <dgm:prSet/>
      <dgm:spPr/>
      <dgm:t>
        <a:bodyPr/>
        <a:lstStyle/>
        <a:p>
          <a:endParaRPr lang="nl-BE" noProof="0" dirty="0"/>
        </a:p>
      </dgm:t>
    </dgm:pt>
    <dgm:pt modelId="{4CE76452-CDDA-456A-90F4-1C1D385F1F61}">
      <dgm:prSet phldrT="[Text]" custT="1"/>
      <dgm:spPr/>
      <dgm:t>
        <a:bodyPr/>
        <a:lstStyle/>
        <a:p>
          <a:endParaRPr lang="nl-BE" sz="1400" b="1" noProof="0" dirty="0"/>
        </a:p>
        <a:p>
          <a:r>
            <a:rPr lang="nl-BE" sz="1400" b="1" noProof="0" dirty="0"/>
            <a:t>    Financiering</a:t>
          </a:r>
        </a:p>
      </dgm:t>
    </dgm:pt>
    <dgm:pt modelId="{0F11E598-75B3-4AF2-B0B6-D17CD0445307}" type="parTrans" cxnId="{9B087054-EDEC-4D7D-B8FD-3118B28A208A}">
      <dgm:prSet/>
      <dgm:spPr/>
      <dgm:t>
        <a:bodyPr/>
        <a:lstStyle/>
        <a:p>
          <a:endParaRPr lang="nl-BE" noProof="0" dirty="0"/>
        </a:p>
      </dgm:t>
    </dgm:pt>
    <dgm:pt modelId="{4A2BF13A-1A80-4BB5-8D6D-B29799E6EFB3}" type="sibTrans" cxnId="{9B087054-EDEC-4D7D-B8FD-3118B28A208A}">
      <dgm:prSet/>
      <dgm:spPr/>
      <dgm:t>
        <a:bodyPr/>
        <a:lstStyle/>
        <a:p>
          <a:endParaRPr lang="nl-BE" noProof="0" dirty="0"/>
        </a:p>
      </dgm:t>
    </dgm:pt>
    <dgm:pt modelId="{9B993A72-4546-43FB-B599-243659CA71E7}">
      <dgm:prSet phldrT="[Text]" custT="1"/>
      <dgm:spPr/>
      <dgm:t>
        <a:bodyPr/>
        <a:lstStyle/>
        <a:p>
          <a:endParaRPr lang="nl-BE" sz="1400" b="1" noProof="0" dirty="0"/>
        </a:p>
        <a:p>
          <a:r>
            <a:rPr lang="nl-BE" sz="1400" b="1" noProof="0" dirty="0"/>
            <a:t>Samenwerking</a:t>
          </a:r>
        </a:p>
      </dgm:t>
    </dgm:pt>
    <dgm:pt modelId="{4851BF3C-3CDE-4F25-A91E-3626CF32F8C1}" type="parTrans" cxnId="{F7BA4646-AB46-4E88-AE98-FEA2712BB700}">
      <dgm:prSet/>
      <dgm:spPr/>
      <dgm:t>
        <a:bodyPr/>
        <a:lstStyle/>
        <a:p>
          <a:endParaRPr lang="nl-BE" noProof="0" dirty="0"/>
        </a:p>
      </dgm:t>
    </dgm:pt>
    <dgm:pt modelId="{4118C38A-2267-4A8D-B056-686E0DC007BD}" type="sibTrans" cxnId="{F7BA4646-AB46-4E88-AE98-FEA2712BB700}">
      <dgm:prSet/>
      <dgm:spPr/>
      <dgm:t>
        <a:bodyPr/>
        <a:lstStyle/>
        <a:p>
          <a:endParaRPr lang="nl-BE" noProof="0" dirty="0"/>
        </a:p>
      </dgm:t>
    </dgm:pt>
    <dgm:pt modelId="{7A2D606D-E595-4A46-BF33-30D46AD52360}" type="pres">
      <dgm:prSet presAssocID="{A6A03FEB-3977-468C-A09F-AFD76A871E3F}" presName="compositeShape" presStyleCnt="0">
        <dgm:presLayoutVars>
          <dgm:chMax val="7"/>
          <dgm:dir/>
          <dgm:resizeHandles val="exact"/>
        </dgm:presLayoutVars>
      </dgm:prSet>
      <dgm:spPr/>
    </dgm:pt>
    <dgm:pt modelId="{499C104B-0FC1-4A88-A0BA-94349F3FD064}" type="pres">
      <dgm:prSet presAssocID="{AB7BF0B9-EDD6-4159-9812-3B1F6F674329}" presName="circ1" presStyleLbl="vennNode1" presStyleIdx="0" presStyleCnt="3" custScaleX="132639" custScaleY="82915" custLinFactNeighborY="31818"/>
      <dgm:spPr/>
    </dgm:pt>
    <dgm:pt modelId="{C6F76EE6-3E83-4BC0-A6FD-FD5542D74DE9}" type="pres">
      <dgm:prSet presAssocID="{AB7BF0B9-EDD6-4159-9812-3B1F6F674329}" presName="circ1Tx" presStyleLbl="revTx" presStyleIdx="0" presStyleCnt="0">
        <dgm:presLayoutVars>
          <dgm:chMax val="0"/>
          <dgm:chPref val="0"/>
          <dgm:bulletEnabled val="1"/>
        </dgm:presLayoutVars>
      </dgm:prSet>
      <dgm:spPr/>
    </dgm:pt>
    <dgm:pt modelId="{DBB6F780-276E-4136-AB6A-FC63DDAA6258}" type="pres">
      <dgm:prSet presAssocID="{4CE76452-CDDA-456A-90F4-1C1D385F1F61}" presName="circ2" presStyleLbl="vennNode1" presStyleIdx="1" presStyleCnt="3" custScaleX="132639" custScaleY="82915"/>
      <dgm:spPr/>
    </dgm:pt>
    <dgm:pt modelId="{D63476C7-14E2-4AC6-8F8B-14D1D7B8C718}" type="pres">
      <dgm:prSet presAssocID="{4CE76452-CDDA-456A-90F4-1C1D385F1F61}" presName="circ2Tx" presStyleLbl="revTx" presStyleIdx="0" presStyleCnt="0">
        <dgm:presLayoutVars>
          <dgm:chMax val="0"/>
          <dgm:chPref val="0"/>
          <dgm:bulletEnabled val="1"/>
        </dgm:presLayoutVars>
      </dgm:prSet>
      <dgm:spPr/>
    </dgm:pt>
    <dgm:pt modelId="{7812C39F-2AA0-48FE-884D-382AD6E92A2E}" type="pres">
      <dgm:prSet presAssocID="{9B993A72-4546-43FB-B599-243659CA71E7}" presName="circ3" presStyleLbl="vennNode1" presStyleIdx="2" presStyleCnt="3" custScaleX="132639" custScaleY="82915"/>
      <dgm:spPr/>
    </dgm:pt>
    <dgm:pt modelId="{DEDEF2AF-23F6-4492-8D08-D4DC776E79D5}" type="pres">
      <dgm:prSet presAssocID="{9B993A72-4546-43FB-B599-243659CA71E7}" presName="circ3Tx" presStyleLbl="revTx" presStyleIdx="0" presStyleCnt="0">
        <dgm:presLayoutVars>
          <dgm:chMax val="0"/>
          <dgm:chPref val="0"/>
          <dgm:bulletEnabled val="1"/>
        </dgm:presLayoutVars>
      </dgm:prSet>
      <dgm:spPr/>
    </dgm:pt>
  </dgm:ptLst>
  <dgm:cxnLst>
    <dgm:cxn modelId="{F63D0415-281A-4623-BE4D-9E587D825452}" type="presOf" srcId="{AB7BF0B9-EDD6-4159-9812-3B1F6F674329}" destId="{499C104B-0FC1-4A88-A0BA-94349F3FD064}" srcOrd="0" destOrd="0" presId="urn:microsoft.com/office/officeart/2005/8/layout/venn1"/>
    <dgm:cxn modelId="{F7BA4646-AB46-4E88-AE98-FEA2712BB700}" srcId="{A6A03FEB-3977-468C-A09F-AFD76A871E3F}" destId="{9B993A72-4546-43FB-B599-243659CA71E7}" srcOrd="2" destOrd="0" parTransId="{4851BF3C-3CDE-4F25-A91E-3626CF32F8C1}" sibTransId="{4118C38A-2267-4A8D-B056-686E0DC007BD}"/>
    <dgm:cxn modelId="{9B087054-EDEC-4D7D-B8FD-3118B28A208A}" srcId="{A6A03FEB-3977-468C-A09F-AFD76A871E3F}" destId="{4CE76452-CDDA-456A-90F4-1C1D385F1F61}" srcOrd="1" destOrd="0" parTransId="{0F11E598-75B3-4AF2-B0B6-D17CD0445307}" sibTransId="{4A2BF13A-1A80-4BB5-8D6D-B29799E6EFB3}"/>
    <dgm:cxn modelId="{81E47A84-2AE5-412E-96DE-2C31CDCC151C}" type="presOf" srcId="{AB7BF0B9-EDD6-4159-9812-3B1F6F674329}" destId="{C6F76EE6-3E83-4BC0-A6FD-FD5542D74DE9}" srcOrd="1" destOrd="0" presId="urn:microsoft.com/office/officeart/2005/8/layout/venn1"/>
    <dgm:cxn modelId="{810991AE-DA75-43F5-A9FC-41CAD16749EF}" type="presOf" srcId="{A6A03FEB-3977-468C-A09F-AFD76A871E3F}" destId="{7A2D606D-E595-4A46-BF33-30D46AD52360}" srcOrd="0" destOrd="0" presId="urn:microsoft.com/office/officeart/2005/8/layout/venn1"/>
    <dgm:cxn modelId="{3EDC4CB1-69B8-4E3D-B4A5-20DB113736EA}" type="presOf" srcId="{4CE76452-CDDA-456A-90F4-1C1D385F1F61}" destId="{DBB6F780-276E-4136-AB6A-FC63DDAA6258}" srcOrd="0" destOrd="0" presId="urn:microsoft.com/office/officeart/2005/8/layout/venn1"/>
    <dgm:cxn modelId="{BDA846BC-A0C6-4B6C-838D-2DC831E1FCC6}" type="presOf" srcId="{4CE76452-CDDA-456A-90F4-1C1D385F1F61}" destId="{D63476C7-14E2-4AC6-8F8B-14D1D7B8C718}" srcOrd="1" destOrd="0" presId="urn:microsoft.com/office/officeart/2005/8/layout/venn1"/>
    <dgm:cxn modelId="{478589C1-930D-48D3-A03C-9490BF204A1F}" type="presOf" srcId="{9B993A72-4546-43FB-B599-243659CA71E7}" destId="{7812C39F-2AA0-48FE-884D-382AD6E92A2E}" srcOrd="0" destOrd="0" presId="urn:microsoft.com/office/officeart/2005/8/layout/venn1"/>
    <dgm:cxn modelId="{BF939FE9-10AA-4131-9EDD-B75E9D7B4687}" srcId="{A6A03FEB-3977-468C-A09F-AFD76A871E3F}" destId="{AB7BF0B9-EDD6-4159-9812-3B1F6F674329}" srcOrd="0" destOrd="0" parTransId="{A72FE7EF-39DD-4F7E-8839-1028ED65615B}" sibTransId="{3F38C6BD-721E-4F97-BB33-F7D2C430274E}"/>
    <dgm:cxn modelId="{1C3D18FD-8D96-46F0-8F45-A5F020E707D7}" type="presOf" srcId="{9B993A72-4546-43FB-B599-243659CA71E7}" destId="{DEDEF2AF-23F6-4492-8D08-D4DC776E79D5}" srcOrd="1" destOrd="0" presId="urn:microsoft.com/office/officeart/2005/8/layout/venn1"/>
    <dgm:cxn modelId="{D2BD81D9-6C07-457B-B2D8-0C7B7E5EEDB8}" type="presParOf" srcId="{7A2D606D-E595-4A46-BF33-30D46AD52360}" destId="{499C104B-0FC1-4A88-A0BA-94349F3FD064}" srcOrd="0" destOrd="0" presId="urn:microsoft.com/office/officeart/2005/8/layout/venn1"/>
    <dgm:cxn modelId="{A0F2AF04-84EE-4E10-BD9D-6A8566D7B09E}" type="presParOf" srcId="{7A2D606D-E595-4A46-BF33-30D46AD52360}" destId="{C6F76EE6-3E83-4BC0-A6FD-FD5542D74DE9}" srcOrd="1" destOrd="0" presId="urn:microsoft.com/office/officeart/2005/8/layout/venn1"/>
    <dgm:cxn modelId="{52F00976-21EB-45A9-A3AA-1B9CC51250EF}" type="presParOf" srcId="{7A2D606D-E595-4A46-BF33-30D46AD52360}" destId="{DBB6F780-276E-4136-AB6A-FC63DDAA6258}" srcOrd="2" destOrd="0" presId="urn:microsoft.com/office/officeart/2005/8/layout/venn1"/>
    <dgm:cxn modelId="{5EA75557-1A26-444A-93ED-213126FFE536}" type="presParOf" srcId="{7A2D606D-E595-4A46-BF33-30D46AD52360}" destId="{D63476C7-14E2-4AC6-8F8B-14D1D7B8C718}" srcOrd="3" destOrd="0" presId="urn:microsoft.com/office/officeart/2005/8/layout/venn1"/>
    <dgm:cxn modelId="{DEBE328E-862A-4EF8-8D38-A2CF5F6AC927}" type="presParOf" srcId="{7A2D606D-E595-4A46-BF33-30D46AD52360}" destId="{7812C39F-2AA0-48FE-884D-382AD6E92A2E}" srcOrd="4" destOrd="0" presId="urn:microsoft.com/office/officeart/2005/8/layout/venn1"/>
    <dgm:cxn modelId="{7AB46E52-A5BD-49EF-AB3A-54D6D58905F2}" type="presParOf" srcId="{7A2D606D-E595-4A46-BF33-30D46AD52360}" destId="{DEDEF2AF-23F6-4492-8D08-D4DC776E79D5}"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825676-FF33-974C-9E8F-E11C1BE335D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nl-NL"/>
        </a:p>
      </dgm:t>
    </dgm:pt>
    <dgm:pt modelId="{F641AF5B-0DB4-8F4D-8171-FA379DB392F3}">
      <dgm:prSet/>
      <dgm:spPr/>
      <dgm:t>
        <a:bodyPr/>
        <a:lstStyle/>
        <a:p>
          <a:pPr>
            <a:lnSpc>
              <a:spcPct val="100000"/>
            </a:lnSpc>
          </a:pPr>
          <a:r>
            <a:rPr lang="nl-NL" dirty="0"/>
            <a:t>GEDEELDE UITDAGING</a:t>
          </a:r>
        </a:p>
      </dgm:t>
    </dgm:pt>
    <dgm:pt modelId="{338CE246-BD9C-0145-86A1-E53DD7643676}" type="parTrans" cxnId="{9D5576AE-18E3-5247-ACF7-93E53D9512E5}">
      <dgm:prSet/>
      <dgm:spPr/>
      <dgm:t>
        <a:bodyPr/>
        <a:lstStyle/>
        <a:p>
          <a:endParaRPr lang="nl-NL"/>
        </a:p>
      </dgm:t>
    </dgm:pt>
    <dgm:pt modelId="{B474EE54-8626-6D4B-B1E8-CB19CEC9AE3A}" type="sibTrans" cxnId="{9D5576AE-18E3-5247-ACF7-93E53D9512E5}">
      <dgm:prSet/>
      <dgm:spPr/>
      <dgm:t>
        <a:bodyPr/>
        <a:lstStyle/>
        <a:p>
          <a:pPr>
            <a:lnSpc>
              <a:spcPct val="100000"/>
            </a:lnSpc>
          </a:pPr>
          <a:endParaRPr lang="nl-NL"/>
        </a:p>
      </dgm:t>
    </dgm:pt>
    <dgm:pt modelId="{95738EAE-FF07-274C-951C-74DD87F779BD}">
      <dgm:prSet/>
      <dgm:spPr/>
      <dgm:t>
        <a:bodyPr/>
        <a:lstStyle/>
        <a:p>
          <a:pPr>
            <a:lnSpc>
              <a:spcPct val="100000"/>
            </a:lnSpc>
          </a:pPr>
          <a:r>
            <a:rPr lang="nl-NL" dirty="0"/>
            <a:t>GEDEELD DOEL</a:t>
          </a:r>
        </a:p>
      </dgm:t>
    </dgm:pt>
    <dgm:pt modelId="{5F1B19B5-4E29-DD4C-8A32-AD02BD460EF3}" type="parTrans" cxnId="{108B23A2-8DFF-BE49-BC2E-D79760430AE5}">
      <dgm:prSet/>
      <dgm:spPr/>
      <dgm:t>
        <a:bodyPr/>
        <a:lstStyle/>
        <a:p>
          <a:endParaRPr lang="nl-NL"/>
        </a:p>
      </dgm:t>
    </dgm:pt>
    <dgm:pt modelId="{A22DA548-C754-9542-BCDF-92F4C52F7D71}" type="sibTrans" cxnId="{108B23A2-8DFF-BE49-BC2E-D79760430AE5}">
      <dgm:prSet/>
      <dgm:spPr/>
      <dgm:t>
        <a:bodyPr/>
        <a:lstStyle/>
        <a:p>
          <a:pPr>
            <a:lnSpc>
              <a:spcPct val="100000"/>
            </a:lnSpc>
          </a:pPr>
          <a:endParaRPr lang="nl-NL"/>
        </a:p>
      </dgm:t>
    </dgm:pt>
    <dgm:pt modelId="{AA400B36-71A3-CB48-B92F-C4C2C1687404}">
      <dgm:prSet/>
      <dgm:spPr/>
      <dgm:t>
        <a:bodyPr/>
        <a:lstStyle/>
        <a:p>
          <a:pPr>
            <a:lnSpc>
              <a:spcPct val="100000"/>
            </a:lnSpc>
          </a:pPr>
          <a:r>
            <a:rPr lang="nl-NL" dirty="0"/>
            <a:t>GEDEELDE VERANTWOORDELIJKHEID</a:t>
          </a:r>
        </a:p>
      </dgm:t>
    </dgm:pt>
    <dgm:pt modelId="{A7407724-0B73-5440-AA87-01BA463999DC}" type="parTrans" cxnId="{A36D3C56-9881-F84D-AE63-C06302FEFB03}">
      <dgm:prSet/>
      <dgm:spPr/>
      <dgm:t>
        <a:bodyPr/>
        <a:lstStyle/>
        <a:p>
          <a:endParaRPr lang="nl-NL"/>
        </a:p>
      </dgm:t>
    </dgm:pt>
    <dgm:pt modelId="{875685F2-433D-7F47-83A5-56352A2FE283}" type="sibTrans" cxnId="{A36D3C56-9881-F84D-AE63-C06302FEFB03}">
      <dgm:prSet/>
      <dgm:spPr/>
      <dgm:t>
        <a:bodyPr/>
        <a:lstStyle/>
        <a:p>
          <a:pPr>
            <a:lnSpc>
              <a:spcPct val="100000"/>
            </a:lnSpc>
          </a:pPr>
          <a:endParaRPr lang="nl-NL"/>
        </a:p>
      </dgm:t>
    </dgm:pt>
    <dgm:pt modelId="{62E403B7-CE39-0347-9908-104B56AFDFCE}">
      <dgm:prSet/>
      <dgm:spPr/>
      <dgm:t>
        <a:bodyPr/>
        <a:lstStyle/>
        <a:p>
          <a:pPr>
            <a:lnSpc>
              <a:spcPct val="100000"/>
            </a:lnSpc>
          </a:pPr>
          <a:r>
            <a:rPr lang="nl-NL" dirty="0"/>
            <a:t>GEDEELD SUCCES</a:t>
          </a:r>
        </a:p>
      </dgm:t>
    </dgm:pt>
    <dgm:pt modelId="{6DF07D83-CF54-664A-B88E-652D695DACFE}" type="parTrans" cxnId="{23FFF257-3551-4549-A982-4E66E31C766A}">
      <dgm:prSet/>
      <dgm:spPr/>
      <dgm:t>
        <a:bodyPr/>
        <a:lstStyle/>
        <a:p>
          <a:endParaRPr lang="nl-NL"/>
        </a:p>
      </dgm:t>
    </dgm:pt>
    <dgm:pt modelId="{AC59F986-E74C-2B40-9E18-6E0B0F8754B5}" type="sibTrans" cxnId="{23FFF257-3551-4549-A982-4E66E31C766A}">
      <dgm:prSet/>
      <dgm:spPr/>
      <dgm:t>
        <a:bodyPr/>
        <a:lstStyle/>
        <a:p>
          <a:endParaRPr lang="nl-NL"/>
        </a:p>
      </dgm:t>
    </dgm:pt>
    <dgm:pt modelId="{4059D715-5727-4B8B-AA62-D253F57C5432}" type="pres">
      <dgm:prSet presAssocID="{95825676-FF33-974C-9E8F-E11C1BE335DC}" presName="root" presStyleCnt="0">
        <dgm:presLayoutVars>
          <dgm:dir/>
          <dgm:resizeHandles val="exact"/>
        </dgm:presLayoutVars>
      </dgm:prSet>
      <dgm:spPr/>
    </dgm:pt>
    <dgm:pt modelId="{B1343951-DBCF-48D7-AD5B-1067CFA50CD8}" type="pres">
      <dgm:prSet presAssocID="{95825676-FF33-974C-9E8F-E11C1BE335DC}" presName="container" presStyleCnt="0">
        <dgm:presLayoutVars>
          <dgm:dir/>
          <dgm:resizeHandles val="exact"/>
        </dgm:presLayoutVars>
      </dgm:prSet>
      <dgm:spPr/>
    </dgm:pt>
    <dgm:pt modelId="{C9BD0B1F-AB44-406F-9ABF-ADD69DF5346B}" type="pres">
      <dgm:prSet presAssocID="{F641AF5B-0DB4-8F4D-8171-FA379DB392F3}" presName="compNode" presStyleCnt="0"/>
      <dgm:spPr/>
    </dgm:pt>
    <dgm:pt modelId="{44172478-5BDB-4610-A54A-E3F93C4D18A2}" type="pres">
      <dgm:prSet presAssocID="{F641AF5B-0DB4-8F4D-8171-FA379DB392F3}" presName="iconBgRect" presStyleLbl="bgShp" presStyleIdx="0" presStyleCnt="4"/>
      <dgm:spPr/>
    </dgm:pt>
    <dgm:pt modelId="{2EC5D1B0-BCF9-4A7E-A847-ABE84857232A}" type="pres">
      <dgm:prSet presAssocID="{F641AF5B-0DB4-8F4D-8171-FA379DB392F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FC133EED-BBB4-488D-8D06-FFAB3A5BDD44}" type="pres">
      <dgm:prSet presAssocID="{F641AF5B-0DB4-8F4D-8171-FA379DB392F3}" presName="spaceRect" presStyleCnt="0"/>
      <dgm:spPr/>
    </dgm:pt>
    <dgm:pt modelId="{84BBB5D0-C054-41B1-B721-3D2DE8170DAD}" type="pres">
      <dgm:prSet presAssocID="{F641AF5B-0DB4-8F4D-8171-FA379DB392F3}" presName="textRect" presStyleLbl="revTx" presStyleIdx="0" presStyleCnt="4">
        <dgm:presLayoutVars>
          <dgm:chMax val="1"/>
          <dgm:chPref val="1"/>
        </dgm:presLayoutVars>
      </dgm:prSet>
      <dgm:spPr/>
    </dgm:pt>
    <dgm:pt modelId="{3C2786B7-6310-4131-8383-2677F66BC719}" type="pres">
      <dgm:prSet presAssocID="{B474EE54-8626-6D4B-B1E8-CB19CEC9AE3A}" presName="sibTrans" presStyleLbl="sibTrans2D1" presStyleIdx="0" presStyleCnt="0"/>
      <dgm:spPr/>
    </dgm:pt>
    <dgm:pt modelId="{F5AB126D-B2C4-4F63-8641-9D9BBA785506}" type="pres">
      <dgm:prSet presAssocID="{95738EAE-FF07-274C-951C-74DD87F779BD}" presName="compNode" presStyleCnt="0"/>
      <dgm:spPr/>
    </dgm:pt>
    <dgm:pt modelId="{A7ECEE6F-4CC6-4344-AB78-F0CAC68168C0}" type="pres">
      <dgm:prSet presAssocID="{95738EAE-FF07-274C-951C-74DD87F779BD}" presName="iconBgRect" presStyleLbl="bgShp" presStyleIdx="1" presStyleCnt="4"/>
      <dgm:spPr/>
    </dgm:pt>
    <dgm:pt modelId="{72BDE3C7-5494-48EC-AAB4-7261307B46BB}" type="pres">
      <dgm:prSet presAssocID="{95738EAE-FF07-274C-951C-74DD87F779B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D9FBE1D2-44A9-41D9-938F-572BEB3B793C}" type="pres">
      <dgm:prSet presAssocID="{95738EAE-FF07-274C-951C-74DD87F779BD}" presName="spaceRect" presStyleCnt="0"/>
      <dgm:spPr/>
    </dgm:pt>
    <dgm:pt modelId="{29CA7673-640C-445A-AF29-E18E132B7855}" type="pres">
      <dgm:prSet presAssocID="{95738EAE-FF07-274C-951C-74DD87F779BD}" presName="textRect" presStyleLbl="revTx" presStyleIdx="1" presStyleCnt="4">
        <dgm:presLayoutVars>
          <dgm:chMax val="1"/>
          <dgm:chPref val="1"/>
        </dgm:presLayoutVars>
      </dgm:prSet>
      <dgm:spPr/>
    </dgm:pt>
    <dgm:pt modelId="{F9F33480-D84D-42F6-A294-2DE485A42497}" type="pres">
      <dgm:prSet presAssocID="{A22DA548-C754-9542-BCDF-92F4C52F7D71}" presName="sibTrans" presStyleLbl="sibTrans2D1" presStyleIdx="0" presStyleCnt="0"/>
      <dgm:spPr/>
    </dgm:pt>
    <dgm:pt modelId="{FD8BE158-B59D-4D0D-BAED-9F23AE738943}" type="pres">
      <dgm:prSet presAssocID="{AA400B36-71A3-CB48-B92F-C4C2C1687404}" presName="compNode" presStyleCnt="0"/>
      <dgm:spPr/>
    </dgm:pt>
    <dgm:pt modelId="{E35DFD46-37E3-4815-9F5B-1D9ED108E8B2}" type="pres">
      <dgm:prSet presAssocID="{AA400B36-71A3-CB48-B92F-C4C2C1687404}" presName="iconBgRect" presStyleLbl="bgShp" presStyleIdx="2" presStyleCnt="4"/>
      <dgm:spPr/>
    </dgm:pt>
    <dgm:pt modelId="{E4F038BD-7431-4AC4-BDD6-960539AAF7A1}" type="pres">
      <dgm:prSet presAssocID="{AA400B36-71A3-CB48-B92F-C4C2C168740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8DCF2BFC-C4A8-4F9D-B854-90F8FB1A6B83}" type="pres">
      <dgm:prSet presAssocID="{AA400B36-71A3-CB48-B92F-C4C2C1687404}" presName="spaceRect" presStyleCnt="0"/>
      <dgm:spPr/>
    </dgm:pt>
    <dgm:pt modelId="{FC7BA7BC-7601-4C77-AE96-A3B837A9C1D7}" type="pres">
      <dgm:prSet presAssocID="{AA400B36-71A3-CB48-B92F-C4C2C1687404}" presName="textRect" presStyleLbl="revTx" presStyleIdx="2" presStyleCnt="4">
        <dgm:presLayoutVars>
          <dgm:chMax val="1"/>
          <dgm:chPref val="1"/>
        </dgm:presLayoutVars>
      </dgm:prSet>
      <dgm:spPr/>
    </dgm:pt>
    <dgm:pt modelId="{A3424B07-5AC4-417C-B698-61F5303A13C9}" type="pres">
      <dgm:prSet presAssocID="{875685F2-433D-7F47-83A5-56352A2FE283}" presName="sibTrans" presStyleLbl="sibTrans2D1" presStyleIdx="0" presStyleCnt="0"/>
      <dgm:spPr/>
    </dgm:pt>
    <dgm:pt modelId="{A76BC849-BC77-449C-BDA1-550C6422F63F}" type="pres">
      <dgm:prSet presAssocID="{62E403B7-CE39-0347-9908-104B56AFDFCE}" presName="compNode" presStyleCnt="0"/>
      <dgm:spPr/>
    </dgm:pt>
    <dgm:pt modelId="{1241C731-5881-449D-AE0F-973514EFF877}" type="pres">
      <dgm:prSet presAssocID="{62E403B7-CE39-0347-9908-104B56AFDFCE}" presName="iconBgRect" presStyleLbl="bgShp" presStyleIdx="3" presStyleCnt="4"/>
      <dgm:spPr/>
    </dgm:pt>
    <dgm:pt modelId="{4A1DCF28-B383-45A4-A833-C513BF3408E5}" type="pres">
      <dgm:prSet presAssocID="{62E403B7-CE39-0347-9908-104B56AFDFC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8E2E6435-8081-4784-AF8E-6A267B3E5CCA}" type="pres">
      <dgm:prSet presAssocID="{62E403B7-CE39-0347-9908-104B56AFDFCE}" presName="spaceRect" presStyleCnt="0"/>
      <dgm:spPr/>
    </dgm:pt>
    <dgm:pt modelId="{3E338A3A-5B0C-49AC-ADAE-4AFED506482A}" type="pres">
      <dgm:prSet presAssocID="{62E403B7-CE39-0347-9908-104B56AFDFCE}" presName="textRect" presStyleLbl="revTx" presStyleIdx="3" presStyleCnt="4">
        <dgm:presLayoutVars>
          <dgm:chMax val="1"/>
          <dgm:chPref val="1"/>
        </dgm:presLayoutVars>
      </dgm:prSet>
      <dgm:spPr/>
    </dgm:pt>
  </dgm:ptLst>
  <dgm:cxnLst>
    <dgm:cxn modelId="{AA8E1F0B-2BC1-6446-809E-89F878463968}" type="presOf" srcId="{A22DA548-C754-9542-BCDF-92F4C52F7D71}" destId="{F9F33480-D84D-42F6-A294-2DE485A42497}" srcOrd="0" destOrd="0" presId="urn:microsoft.com/office/officeart/2018/2/layout/IconCircleList"/>
    <dgm:cxn modelId="{CDB07934-8DDC-FD45-8357-E666B033449D}" type="presOf" srcId="{62E403B7-CE39-0347-9908-104B56AFDFCE}" destId="{3E338A3A-5B0C-49AC-ADAE-4AFED506482A}" srcOrd="0" destOrd="0" presId="urn:microsoft.com/office/officeart/2018/2/layout/IconCircleList"/>
    <dgm:cxn modelId="{8E38773E-3CE1-274A-B7A5-959684C40E23}" type="presOf" srcId="{B474EE54-8626-6D4B-B1E8-CB19CEC9AE3A}" destId="{3C2786B7-6310-4131-8383-2677F66BC719}" srcOrd="0" destOrd="0" presId="urn:microsoft.com/office/officeart/2018/2/layout/IconCircleList"/>
    <dgm:cxn modelId="{A36D3C56-9881-F84D-AE63-C06302FEFB03}" srcId="{95825676-FF33-974C-9E8F-E11C1BE335DC}" destId="{AA400B36-71A3-CB48-B92F-C4C2C1687404}" srcOrd="2" destOrd="0" parTransId="{A7407724-0B73-5440-AA87-01BA463999DC}" sibTransId="{875685F2-433D-7F47-83A5-56352A2FE283}"/>
    <dgm:cxn modelId="{23FFF257-3551-4549-A982-4E66E31C766A}" srcId="{95825676-FF33-974C-9E8F-E11C1BE335DC}" destId="{62E403B7-CE39-0347-9908-104B56AFDFCE}" srcOrd="3" destOrd="0" parTransId="{6DF07D83-CF54-664A-B88E-652D695DACFE}" sibTransId="{AC59F986-E74C-2B40-9E18-6E0B0F8754B5}"/>
    <dgm:cxn modelId="{D2C86283-9ADC-2D4D-80DF-788461429471}" type="presOf" srcId="{95825676-FF33-974C-9E8F-E11C1BE335DC}" destId="{4059D715-5727-4B8B-AA62-D253F57C5432}" srcOrd="0" destOrd="0" presId="urn:microsoft.com/office/officeart/2018/2/layout/IconCircleList"/>
    <dgm:cxn modelId="{108B23A2-8DFF-BE49-BC2E-D79760430AE5}" srcId="{95825676-FF33-974C-9E8F-E11C1BE335DC}" destId="{95738EAE-FF07-274C-951C-74DD87F779BD}" srcOrd="1" destOrd="0" parTransId="{5F1B19B5-4E29-DD4C-8A32-AD02BD460EF3}" sibTransId="{A22DA548-C754-9542-BCDF-92F4C52F7D71}"/>
    <dgm:cxn modelId="{9D5576AE-18E3-5247-ACF7-93E53D9512E5}" srcId="{95825676-FF33-974C-9E8F-E11C1BE335DC}" destId="{F641AF5B-0DB4-8F4D-8171-FA379DB392F3}" srcOrd="0" destOrd="0" parTransId="{338CE246-BD9C-0145-86A1-E53DD7643676}" sibTransId="{B474EE54-8626-6D4B-B1E8-CB19CEC9AE3A}"/>
    <dgm:cxn modelId="{2335F7CE-C9D1-7F4D-87DF-3350599CED4D}" type="presOf" srcId="{F641AF5B-0DB4-8F4D-8171-FA379DB392F3}" destId="{84BBB5D0-C054-41B1-B721-3D2DE8170DAD}" srcOrd="0" destOrd="0" presId="urn:microsoft.com/office/officeart/2018/2/layout/IconCircleList"/>
    <dgm:cxn modelId="{DF5676E5-812A-B044-A461-8C1E20904EFB}" type="presOf" srcId="{875685F2-433D-7F47-83A5-56352A2FE283}" destId="{A3424B07-5AC4-417C-B698-61F5303A13C9}" srcOrd="0" destOrd="0" presId="urn:microsoft.com/office/officeart/2018/2/layout/IconCircleList"/>
    <dgm:cxn modelId="{905169F7-09E3-904F-A1C1-ED8D0EC6E6AB}" type="presOf" srcId="{AA400B36-71A3-CB48-B92F-C4C2C1687404}" destId="{FC7BA7BC-7601-4C77-AE96-A3B837A9C1D7}" srcOrd="0" destOrd="0" presId="urn:microsoft.com/office/officeart/2018/2/layout/IconCircleList"/>
    <dgm:cxn modelId="{9173D3FB-A781-534F-B3CF-3292A5296B84}" type="presOf" srcId="{95738EAE-FF07-274C-951C-74DD87F779BD}" destId="{29CA7673-640C-445A-AF29-E18E132B7855}" srcOrd="0" destOrd="0" presId="urn:microsoft.com/office/officeart/2018/2/layout/IconCircleList"/>
    <dgm:cxn modelId="{F16F50D3-4439-6840-8181-7EB066FF948A}" type="presParOf" srcId="{4059D715-5727-4B8B-AA62-D253F57C5432}" destId="{B1343951-DBCF-48D7-AD5B-1067CFA50CD8}" srcOrd="0" destOrd="0" presId="urn:microsoft.com/office/officeart/2018/2/layout/IconCircleList"/>
    <dgm:cxn modelId="{87982C66-8889-AE4D-834B-2F73E39B4784}" type="presParOf" srcId="{B1343951-DBCF-48D7-AD5B-1067CFA50CD8}" destId="{C9BD0B1F-AB44-406F-9ABF-ADD69DF5346B}" srcOrd="0" destOrd="0" presId="urn:microsoft.com/office/officeart/2018/2/layout/IconCircleList"/>
    <dgm:cxn modelId="{8B7E2CF3-70DD-5145-B043-1EC7B595EEE5}" type="presParOf" srcId="{C9BD0B1F-AB44-406F-9ABF-ADD69DF5346B}" destId="{44172478-5BDB-4610-A54A-E3F93C4D18A2}" srcOrd="0" destOrd="0" presId="urn:microsoft.com/office/officeart/2018/2/layout/IconCircleList"/>
    <dgm:cxn modelId="{D63B5766-BE49-3B47-B33C-16DAAA698F3C}" type="presParOf" srcId="{C9BD0B1F-AB44-406F-9ABF-ADD69DF5346B}" destId="{2EC5D1B0-BCF9-4A7E-A847-ABE84857232A}" srcOrd="1" destOrd="0" presId="urn:microsoft.com/office/officeart/2018/2/layout/IconCircleList"/>
    <dgm:cxn modelId="{2EDD7BD2-84BB-064A-82D0-2DD54E29A5D3}" type="presParOf" srcId="{C9BD0B1F-AB44-406F-9ABF-ADD69DF5346B}" destId="{FC133EED-BBB4-488D-8D06-FFAB3A5BDD44}" srcOrd="2" destOrd="0" presId="urn:microsoft.com/office/officeart/2018/2/layout/IconCircleList"/>
    <dgm:cxn modelId="{1B711279-BA48-AF48-A2EA-520464D5684F}" type="presParOf" srcId="{C9BD0B1F-AB44-406F-9ABF-ADD69DF5346B}" destId="{84BBB5D0-C054-41B1-B721-3D2DE8170DAD}" srcOrd="3" destOrd="0" presId="urn:microsoft.com/office/officeart/2018/2/layout/IconCircleList"/>
    <dgm:cxn modelId="{7B0B1D16-7102-604C-9D2E-CB0C9A3677F0}" type="presParOf" srcId="{B1343951-DBCF-48D7-AD5B-1067CFA50CD8}" destId="{3C2786B7-6310-4131-8383-2677F66BC719}" srcOrd="1" destOrd="0" presId="urn:microsoft.com/office/officeart/2018/2/layout/IconCircleList"/>
    <dgm:cxn modelId="{92AEDD89-E266-DC4C-8057-BA432A97FF99}" type="presParOf" srcId="{B1343951-DBCF-48D7-AD5B-1067CFA50CD8}" destId="{F5AB126D-B2C4-4F63-8641-9D9BBA785506}" srcOrd="2" destOrd="0" presId="urn:microsoft.com/office/officeart/2018/2/layout/IconCircleList"/>
    <dgm:cxn modelId="{7910DAD1-B153-C045-A937-8E7D2C2CCEA3}" type="presParOf" srcId="{F5AB126D-B2C4-4F63-8641-9D9BBA785506}" destId="{A7ECEE6F-4CC6-4344-AB78-F0CAC68168C0}" srcOrd="0" destOrd="0" presId="urn:microsoft.com/office/officeart/2018/2/layout/IconCircleList"/>
    <dgm:cxn modelId="{0C325268-080F-2146-B502-153C9323CED3}" type="presParOf" srcId="{F5AB126D-B2C4-4F63-8641-9D9BBA785506}" destId="{72BDE3C7-5494-48EC-AAB4-7261307B46BB}" srcOrd="1" destOrd="0" presId="urn:microsoft.com/office/officeart/2018/2/layout/IconCircleList"/>
    <dgm:cxn modelId="{73133E71-4FD8-0A47-BBE3-711711A9F54B}" type="presParOf" srcId="{F5AB126D-B2C4-4F63-8641-9D9BBA785506}" destId="{D9FBE1D2-44A9-41D9-938F-572BEB3B793C}" srcOrd="2" destOrd="0" presId="urn:microsoft.com/office/officeart/2018/2/layout/IconCircleList"/>
    <dgm:cxn modelId="{0DE90863-752A-4545-B44C-F578C7E3AC46}" type="presParOf" srcId="{F5AB126D-B2C4-4F63-8641-9D9BBA785506}" destId="{29CA7673-640C-445A-AF29-E18E132B7855}" srcOrd="3" destOrd="0" presId="urn:microsoft.com/office/officeart/2018/2/layout/IconCircleList"/>
    <dgm:cxn modelId="{8D9BCCD8-7D62-3A45-9686-02929C210128}" type="presParOf" srcId="{B1343951-DBCF-48D7-AD5B-1067CFA50CD8}" destId="{F9F33480-D84D-42F6-A294-2DE485A42497}" srcOrd="3" destOrd="0" presId="urn:microsoft.com/office/officeart/2018/2/layout/IconCircleList"/>
    <dgm:cxn modelId="{5355B7B7-180F-6140-B545-766DE97C24CE}" type="presParOf" srcId="{B1343951-DBCF-48D7-AD5B-1067CFA50CD8}" destId="{FD8BE158-B59D-4D0D-BAED-9F23AE738943}" srcOrd="4" destOrd="0" presId="urn:microsoft.com/office/officeart/2018/2/layout/IconCircleList"/>
    <dgm:cxn modelId="{1C89FAA6-EF58-FA4C-9444-1896CA64BCE3}" type="presParOf" srcId="{FD8BE158-B59D-4D0D-BAED-9F23AE738943}" destId="{E35DFD46-37E3-4815-9F5B-1D9ED108E8B2}" srcOrd="0" destOrd="0" presId="urn:microsoft.com/office/officeart/2018/2/layout/IconCircleList"/>
    <dgm:cxn modelId="{0F8339F4-C367-A949-8967-18A7979B09E6}" type="presParOf" srcId="{FD8BE158-B59D-4D0D-BAED-9F23AE738943}" destId="{E4F038BD-7431-4AC4-BDD6-960539AAF7A1}" srcOrd="1" destOrd="0" presId="urn:microsoft.com/office/officeart/2018/2/layout/IconCircleList"/>
    <dgm:cxn modelId="{EB8801F2-CCEB-D541-8142-C4347C2E0A65}" type="presParOf" srcId="{FD8BE158-B59D-4D0D-BAED-9F23AE738943}" destId="{8DCF2BFC-C4A8-4F9D-B854-90F8FB1A6B83}" srcOrd="2" destOrd="0" presId="urn:microsoft.com/office/officeart/2018/2/layout/IconCircleList"/>
    <dgm:cxn modelId="{95192D22-5DC8-3A49-86E6-19021D9F075D}" type="presParOf" srcId="{FD8BE158-B59D-4D0D-BAED-9F23AE738943}" destId="{FC7BA7BC-7601-4C77-AE96-A3B837A9C1D7}" srcOrd="3" destOrd="0" presId="urn:microsoft.com/office/officeart/2018/2/layout/IconCircleList"/>
    <dgm:cxn modelId="{E2A4E4F9-0126-5242-8F6B-55FAC6E4B666}" type="presParOf" srcId="{B1343951-DBCF-48D7-AD5B-1067CFA50CD8}" destId="{A3424B07-5AC4-417C-B698-61F5303A13C9}" srcOrd="5" destOrd="0" presId="urn:microsoft.com/office/officeart/2018/2/layout/IconCircleList"/>
    <dgm:cxn modelId="{DAF6E65B-A5B7-464F-9F78-93FC54C86569}" type="presParOf" srcId="{B1343951-DBCF-48D7-AD5B-1067CFA50CD8}" destId="{A76BC849-BC77-449C-BDA1-550C6422F63F}" srcOrd="6" destOrd="0" presId="urn:microsoft.com/office/officeart/2018/2/layout/IconCircleList"/>
    <dgm:cxn modelId="{8D6C3264-1F90-7D4C-947B-C8402FFFA117}" type="presParOf" srcId="{A76BC849-BC77-449C-BDA1-550C6422F63F}" destId="{1241C731-5881-449D-AE0F-973514EFF877}" srcOrd="0" destOrd="0" presId="urn:microsoft.com/office/officeart/2018/2/layout/IconCircleList"/>
    <dgm:cxn modelId="{6DBEAFCA-E14C-F348-BB94-2BBEF4DD5872}" type="presParOf" srcId="{A76BC849-BC77-449C-BDA1-550C6422F63F}" destId="{4A1DCF28-B383-45A4-A833-C513BF3408E5}" srcOrd="1" destOrd="0" presId="urn:microsoft.com/office/officeart/2018/2/layout/IconCircleList"/>
    <dgm:cxn modelId="{642233BF-21D2-6B4A-9D8C-1940E3F0D81A}" type="presParOf" srcId="{A76BC849-BC77-449C-BDA1-550C6422F63F}" destId="{8E2E6435-8081-4784-AF8E-6A267B3E5CCA}" srcOrd="2" destOrd="0" presId="urn:microsoft.com/office/officeart/2018/2/layout/IconCircleList"/>
    <dgm:cxn modelId="{BBBB080B-9CFE-D740-AA57-980672848402}" type="presParOf" srcId="{A76BC849-BC77-449C-BDA1-550C6422F63F}" destId="{3E338A3A-5B0C-49AC-ADAE-4AFED506482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21B6FB-BFB9-334F-B85E-4FCFA9CA721F}" type="doc">
      <dgm:prSet loTypeId="urn:microsoft.com/office/officeart/2009/layout/CircleArrowProcess" loCatId="" qsTypeId="urn:microsoft.com/office/officeart/2005/8/quickstyle/simple4" qsCatId="simple" csTypeId="urn:microsoft.com/office/officeart/2005/8/colors/colorful1#1" csCatId="colorful" phldr="1"/>
      <dgm:spPr/>
    </dgm:pt>
    <dgm:pt modelId="{4C9C05A2-5314-9B49-B8F6-14DDC5092DF7}">
      <dgm:prSet phldrT="[Tekst]" custT="1"/>
      <dgm:spPr/>
      <dgm:t>
        <a:bodyPr/>
        <a:lstStyle/>
        <a:p>
          <a:r>
            <a:rPr lang="nl-NL" sz="1000" dirty="0">
              <a:solidFill>
                <a:srgbClr val="FF0000"/>
              </a:solidFill>
            </a:rPr>
            <a:t>Interne stakeholders</a:t>
          </a:r>
        </a:p>
      </dgm:t>
    </dgm:pt>
    <dgm:pt modelId="{B38324CB-53C0-934A-8F23-E8F209613E23}" type="parTrans" cxnId="{D0B9FBF9-0829-1D43-8A89-037420F76077}">
      <dgm:prSet/>
      <dgm:spPr/>
      <dgm:t>
        <a:bodyPr/>
        <a:lstStyle/>
        <a:p>
          <a:endParaRPr lang="nl-NL">
            <a:solidFill>
              <a:srgbClr val="FF0000"/>
            </a:solidFill>
          </a:endParaRPr>
        </a:p>
      </dgm:t>
    </dgm:pt>
    <dgm:pt modelId="{E8D746E0-DFA4-824F-9C02-9123EF22EF8F}" type="sibTrans" cxnId="{D0B9FBF9-0829-1D43-8A89-037420F76077}">
      <dgm:prSet/>
      <dgm:spPr/>
      <dgm:t>
        <a:bodyPr/>
        <a:lstStyle/>
        <a:p>
          <a:endParaRPr lang="nl-NL">
            <a:solidFill>
              <a:srgbClr val="FF0000"/>
            </a:solidFill>
          </a:endParaRPr>
        </a:p>
      </dgm:t>
    </dgm:pt>
    <dgm:pt modelId="{2827E6C8-F8D5-7F4A-AC27-0BDAE9BD3E67}">
      <dgm:prSet phldrT="[Tekst]"/>
      <dgm:spPr/>
      <dgm:t>
        <a:bodyPr/>
        <a:lstStyle/>
        <a:p>
          <a:r>
            <a:rPr lang="nl-NL" dirty="0">
              <a:solidFill>
                <a:srgbClr val="FF0000"/>
              </a:solidFill>
            </a:rPr>
            <a:t>Huidige externe relaties</a:t>
          </a:r>
        </a:p>
      </dgm:t>
    </dgm:pt>
    <dgm:pt modelId="{DF42B477-53A1-5845-BF61-5E72188062B5}" type="parTrans" cxnId="{C82CC3D1-FC8F-D045-8ED9-EB7C672C87D7}">
      <dgm:prSet/>
      <dgm:spPr/>
      <dgm:t>
        <a:bodyPr/>
        <a:lstStyle/>
        <a:p>
          <a:endParaRPr lang="nl-NL">
            <a:solidFill>
              <a:srgbClr val="FF0000"/>
            </a:solidFill>
          </a:endParaRPr>
        </a:p>
      </dgm:t>
    </dgm:pt>
    <dgm:pt modelId="{F5A34B12-D38A-B748-80ED-28A31AD575EF}" type="sibTrans" cxnId="{C82CC3D1-FC8F-D045-8ED9-EB7C672C87D7}">
      <dgm:prSet/>
      <dgm:spPr/>
      <dgm:t>
        <a:bodyPr/>
        <a:lstStyle/>
        <a:p>
          <a:endParaRPr lang="nl-NL">
            <a:solidFill>
              <a:srgbClr val="FF0000"/>
            </a:solidFill>
          </a:endParaRPr>
        </a:p>
      </dgm:t>
    </dgm:pt>
    <dgm:pt modelId="{15D42EFC-D180-944C-A408-1FDC4E30122B}">
      <dgm:prSet phldrT="[Tekst]"/>
      <dgm:spPr/>
      <dgm:t>
        <a:bodyPr/>
        <a:lstStyle/>
        <a:p>
          <a:r>
            <a:rPr lang="nl-NL" dirty="0">
              <a:solidFill>
                <a:srgbClr val="FF0000"/>
              </a:solidFill>
            </a:rPr>
            <a:t>Organisaties met impact</a:t>
          </a:r>
        </a:p>
      </dgm:t>
    </dgm:pt>
    <dgm:pt modelId="{1963DCDB-E3B0-314B-8433-FF23A396B8E6}" type="parTrans" cxnId="{ECD2C0EC-CB00-9644-ABC3-E2024A88CB62}">
      <dgm:prSet/>
      <dgm:spPr/>
      <dgm:t>
        <a:bodyPr/>
        <a:lstStyle/>
        <a:p>
          <a:endParaRPr lang="nl-NL">
            <a:solidFill>
              <a:srgbClr val="FF0000"/>
            </a:solidFill>
          </a:endParaRPr>
        </a:p>
      </dgm:t>
    </dgm:pt>
    <dgm:pt modelId="{6755FF5B-F7C8-AA47-9FFE-B30EB267063C}" type="sibTrans" cxnId="{ECD2C0EC-CB00-9644-ABC3-E2024A88CB62}">
      <dgm:prSet/>
      <dgm:spPr/>
      <dgm:t>
        <a:bodyPr/>
        <a:lstStyle/>
        <a:p>
          <a:endParaRPr lang="nl-NL">
            <a:solidFill>
              <a:srgbClr val="FF0000"/>
            </a:solidFill>
          </a:endParaRPr>
        </a:p>
      </dgm:t>
    </dgm:pt>
    <dgm:pt modelId="{C3965789-0553-C742-BB56-81B4F839798E}">
      <dgm:prSet phldrT="[Tekst]" custT="1"/>
      <dgm:spPr/>
      <dgm:t>
        <a:bodyPr/>
        <a:lstStyle/>
        <a:p>
          <a:r>
            <a:rPr lang="nl-NL" sz="1000" dirty="0">
              <a:solidFill>
                <a:srgbClr val="FF0000"/>
              </a:solidFill>
            </a:rPr>
            <a:t>Beyond </a:t>
          </a:r>
          <a:r>
            <a:rPr lang="nl-NL" sz="1000" dirty="0" err="1">
              <a:solidFill>
                <a:srgbClr val="FF0000"/>
              </a:solidFill>
            </a:rPr>
            <a:t>peers</a:t>
          </a:r>
          <a:endParaRPr lang="nl-NL" sz="1000" dirty="0">
            <a:solidFill>
              <a:srgbClr val="FF0000"/>
            </a:solidFill>
          </a:endParaRPr>
        </a:p>
      </dgm:t>
    </dgm:pt>
    <dgm:pt modelId="{996D5684-DA0A-FA4E-BC1A-00F879EF84A2}" type="parTrans" cxnId="{92443E19-F6A2-0342-A06F-F8E74D602115}">
      <dgm:prSet/>
      <dgm:spPr/>
      <dgm:t>
        <a:bodyPr/>
        <a:lstStyle/>
        <a:p>
          <a:endParaRPr lang="nl-NL">
            <a:solidFill>
              <a:srgbClr val="FF0000"/>
            </a:solidFill>
          </a:endParaRPr>
        </a:p>
      </dgm:t>
    </dgm:pt>
    <dgm:pt modelId="{5D6AE416-7ED0-0942-940D-B654FFD515E5}" type="sibTrans" cxnId="{92443E19-F6A2-0342-A06F-F8E74D602115}">
      <dgm:prSet/>
      <dgm:spPr/>
      <dgm:t>
        <a:bodyPr/>
        <a:lstStyle/>
        <a:p>
          <a:endParaRPr lang="nl-NL">
            <a:solidFill>
              <a:srgbClr val="FF0000"/>
            </a:solidFill>
          </a:endParaRPr>
        </a:p>
      </dgm:t>
    </dgm:pt>
    <dgm:pt modelId="{EBCA4127-5403-0840-9410-B39504434A69}" type="pres">
      <dgm:prSet presAssocID="{5421B6FB-BFB9-334F-B85E-4FCFA9CA721F}" presName="Name0" presStyleCnt="0">
        <dgm:presLayoutVars>
          <dgm:chMax val="7"/>
          <dgm:chPref val="7"/>
          <dgm:dir/>
          <dgm:animLvl val="lvl"/>
        </dgm:presLayoutVars>
      </dgm:prSet>
      <dgm:spPr/>
    </dgm:pt>
    <dgm:pt modelId="{8C2BEED7-99F5-9146-8C0B-B69F85D155CC}" type="pres">
      <dgm:prSet presAssocID="{4C9C05A2-5314-9B49-B8F6-14DDC5092DF7}" presName="Accent1" presStyleCnt="0"/>
      <dgm:spPr/>
    </dgm:pt>
    <dgm:pt modelId="{75C833C4-F714-314F-86BB-5DD025C9B316}" type="pres">
      <dgm:prSet presAssocID="{4C9C05A2-5314-9B49-B8F6-14DDC5092DF7}" presName="Accent" presStyleLbl="node1" presStyleIdx="0" presStyleCnt="4"/>
      <dgm:spPr/>
    </dgm:pt>
    <dgm:pt modelId="{3A41EB3D-75AB-7441-9476-54F9EDBA030E}" type="pres">
      <dgm:prSet presAssocID="{4C9C05A2-5314-9B49-B8F6-14DDC5092DF7}" presName="Parent1" presStyleLbl="revTx" presStyleIdx="0" presStyleCnt="4">
        <dgm:presLayoutVars>
          <dgm:chMax val="1"/>
          <dgm:chPref val="1"/>
          <dgm:bulletEnabled val="1"/>
        </dgm:presLayoutVars>
      </dgm:prSet>
      <dgm:spPr/>
    </dgm:pt>
    <dgm:pt modelId="{1C606648-3AD8-3344-897E-924D282D1861}" type="pres">
      <dgm:prSet presAssocID="{2827E6C8-F8D5-7F4A-AC27-0BDAE9BD3E67}" presName="Accent2" presStyleCnt="0"/>
      <dgm:spPr/>
    </dgm:pt>
    <dgm:pt modelId="{87FA24BC-4FA0-F84A-AA00-152D74D0D4E3}" type="pres">
      <dgm:prSet presAssocID="{2827E6C8-F8D5-7F4A-AC27-0BDAE9BD3E67}" presName="Accent" presStyleLbl="node1" presStyleIdx="1" presStyleCnt="4"/>
      <dgm:spPr/>
    </dgm:pt>
    <dgm:pt modelId="{59D229AB-3163-EA48-876E-0F4DB5F7C288}" type="pres">
      <dgm:prSet presAssocID="{2827E6C8-F8D5-7F4A-AC27-0BDAE9BD3E67}" presName="Parent2" presStyleLbl="revTx" presStyleIdx="1" presStyleCnt="4">
        <dgm:presLayoutVars>
          <dgm:chMax val="1"/>
          <dgm:chPref val="1"/>
          <dgm:bulletEnabled val="1"/>
        </dgm:presLayoutVars>
      </dgm:prSet>
      <dgm:spPr/>
    </dgm:pt>
    <dgm:pt modelId="{D9DE943E-981C-B84D-AB1F-614876293E33}" type="pres">
      <dgm:prSet presAssocID="{15D42EFC-D180-944C-A408-1FDC4E30122B}" presName="Accent3" presStyleCnt="0"/>
      <dgm:spPr/>
    </dgm:pt>
    <dgm:pt modelId="{8038667C-8B0B-5544-8336-A8305F795693}" type="pres">
      <dgm:prSet presAssocID="{15D42EFC-D180-944C-A408-1FDC4E30122B}" presName="Accent" presStyleLbl="node1" presStyleIdx="2" presStyleCnt="4"/>
      <dgm:spPr/>
    </dgm:pt>
    <dgm:pt modelId="{13198A3E-3C3D-7840-8B83-7BE6C27E230F}" type="pres">
      <dgm:prSet presAssocID="{15D42EFC-D180-944C-A408-1FDC4E30122B}" presName="Parent3" presStyleLbl="revTx" presStyleIdx="2" presStyleCnt="4">
        <dgm:presLayoutVars>
          <dgm:chMax val="1"/>
          <dgm:chPref val="1"/>
          <dgm:bulletEnabled val="1"/>
        </dgm:presLayoutVars>
      </dgm:prSet>
      <dgm:spPr/>
    </dgm:pt>
    <dgm:pt modelId="{56B0D59D-810A-1B40-9AD7-9CAB1BB7CB54}" type="pres">
      <dgm:prSet presAssocID="{C3965789-0553-C742-BB56-81B4F839798E}" presName="Accent4" presStyleCnt="0"/>
      <dgm:spPr/>
    </dgm:pt>
    <dgm:pt modelId="{BA21A8AB-F483-634F-848F-05A622725F5B}" type="pres">
      <dgm:prSet presAssocID="{C3965789-0553-C742-BB56-81B4F839798E}" presName="Accent" presStyleLbl="node1" presStyleIdx="3" presStyleCnt="4"/>
      <dgm:spPr/>
    </dgm:pt>
    <dgm:pt modelId="{00487C20-59A4-6B49-8EA7-D87D3623F221}" type="pres">
      <dgm:prSet presAssocID="{C3965789-0553-C742-BB56-81B4F839798E}" presName="Parent4" presStyleLbl="revTx" presStyleIdx="3" presStyleCnt="4">
        <dgm:presLayoutVars>
          <dgm:chMax val="1"/>
          <dgm:chPref val="1"/>
          <dgm:bulletEnabled val="1"/>
        </dgm:presLayoutVars>
      </dgm:prSet>
      <dgm:spPr/>
    </dgm:pt>
  </dgm:ptLst>
  <dgm:cxnLst>
    <dgm:cxn modelId="{92443E19-F6A2-0342-A06F-F8E74D602115}" srcId="{5421B6FB-BFB9-334F-B85E-4FCFA9CA721F}" destId="{C3965789-0553-C742-BB56-81B4F839798E}" srcOrd="3" destOrd="0" parTransId="{996D5684-DA0A-FA4E-BC1A-00F879EF84A2}" sibTransId="{5D6AE416-7ED0-0942-940D-B654FFD515E5}"/>
    <dgm:cxn modelId="{043BC635-8EA1-B84C-A1CA-7B9F118C2B0F}" type="presOf" srcId="{15D42EFC-D180-944C-A408-1FDC4E30122B}" destId="{13198A3E-3C3D-7840-8B83-7BE6C27E230F}" srcOrd="0" destOrd="0" presId="urn:microsoft.com/office/officeart/2009/layout/CircleArrowProcess"/>
    <dgm:cxn modelId="{41215E41-47DA-5449-AE97-DABC2032C1D1}" type="presOf" srcId="{5421B6FB-BFB9-334F-B85E-4FCFA9CA721F}" destId="{EBCA4127-5403-0840-9410-B39504434A69}" srcOrd="0" destOrd="0" presId="urn:microsoft.com/office/officeart/2009/layout/CircleArrowProcess"/>
    <dgm:cxn modelId="{2BEA6170-78E8-E941-B99E-92312DB64BFB}" type="presOf" srcId="{4C9C05A2-5314-9B49-B8F6-14DDC5092DF7}" destId="{3A41EB3D-75AB-7441-9476-54F9EDBA030E}" srcOrd="0" destOrd="0" presId="urn:microsoft.com/office/officeart/2009/layout/CircleArrowProcess"/>
    <dgm:cxn modelId="{17F693B0-DD6D-EF4C-A651-4F877D188505}" type="presOf" srcId="{2827E6C8-F8D5-7F4A-AC27-0BDAE9BD3E67}" destId="{59D229AB-3163-EA48-876E-0F4DB5F7C288}" srcOrd="0" destOrd="0" presId="urn:microsoft.com/office/officeart/2009/layout/CircleArrowProcess"/>
    <dgm:cxn modelId="{6CA6B2BE-0052-4449-A722-FDE5611502D1}" type="presOf" srcId="{C3965789-0553-C742-BB56-81B4F839798E}" destId="{00487C20-59A4-6B49-8EA7-D87D3623F221}" srcOrd="0" destOrd="0" presId="urn:microsoft.com/office/officeart/2009/layout/CircleArrowProcess"/>
    <dgm:cxn modelId="{C82CC3D1-FC8F-D045-8ED9-EB7C672C87D7}" srcId="{5421B6FB-BFB9-334F-B85E-4FCFA9CA721F}" destId="{2827E6C8-F8D5-7F4A-AC27-0BDAE9BD3E67}" srcOrd="1" destOrd="0" parTransId="{DF42B477-53A1-5845-BF61-5E72188062B5}" sibTransId="{F5A34B12-D38A-B748-80ED-28A31AD575EF}"/>
    <dgm:cxn modelId="{ECD2C0EC-CB00-9644-ABC3-E2024A88CB62}" srcId="{5421B6FB-BFB9-334F-B85E-4FCFA9CA721F}" destId="{15D42EFC-D180-944C-A408-1FDC4E30122B}" srcOrd="2" destOrd="0" parTransId="{1963DCDB-E3B0-314B-8433-FF23A396B8E6}" sibTransId="{6755FF5B-F7C8-AA47-9FFE-B30EB267063C}"/>
    <dgm:cxn modelId="{D0B9FBF9-0829-1D43-8A89-037420F76077}" srcId="{5421B6FB-BFB9-334F-B85E-4FCFA9CA721F}" destId="{4C9C05A2-5314-9B49-B8F6-14DDC5092DF7}" srcOrd="0" destOrd="0" parTransId="{B38324CB-53C0-934A-8F23-E8F209613E23}" sibTransId="{E8D746E0-DFA4-824F-9C02-9123EF22EF8F}"/>
    <dgm:cxn modelId="{05E9389E-3A54-0C4F-8139-351C0EC354CD}" type="presParOf" srcId="{EBCA4127-5403-0840-9410-B39504434A69}" destId="{8C2BEED7-99F5-9146-8C0B-B69F85D155CC}" srcOrd="0" destOrd="0" presId="urn:microsoft.com/office/officeart/2009/layout/CircleArrowProcess"/>
    <dgm:cxn modelId="{21CF55A6-5BA9-594D-B99C-C0C3678D59A5}" type="presParOf" srcId="{8C2BEED7-99F5-9146-8C0B-B69F85D155CC}" destId="{75C833C4-F714-314F-86BB-5DD025C9B316}" srcOrd="0" destOrd="0" presId="urn:microsoft.com/office/officeart/2009/layout/CircleArrowProcess"/>
    <dgm:cxn modelId="{2953D281-8EFB-7C4C-AB6C-28240DE42842}" type="presParOf" srcId="{EBCA4127-5403-0840-9410-B39504434A69}" destId="{3A41EB3D-75AB-7441-9476-54F9EDBA030E}" srcOrd="1" destOrd="0" presId="urn:microsoft.com/office/officeart/2009/layout/CircleArrowProcess"/>
    <dgm:cxn modelId="{E96C2A7D-0704-FD45-A371-414D2DE7265D}" type="presParOf" srcId="{EBCA4127-5403-0840-9410-B39504434A69}" destId="{1C606648-3AD8-3344-897E-924D282D1861}" srcOrd="2" destOrd="0" presId="urn:microsoft.com/office/officeart/2009/layout/CircleArrowProcess"/>
    <dgm:cxn modelId="{B4C7AA2B-35F6-684E-B66E-6C0E18974F0B}" type="presParOf" srcId="{1C606648-3AD8-3344-897E-924D282D1861}" destId="{87FA24BC-4FA0-F84A-AA00-152D74D0D4E3}" srcOrd="0" destOrd="0" presId="urn:microsoft.com/office/officeart/2009/layout/CircleArrowProcess"/>
    <dgm:cxn modelId="{47E06DC4-48E9-1C46-8851-2B2451CAEBCF}" type="presParOf" srcId="{EBCA4127-5403-0840-9410-B39504434A69}" destId="{59D229AB-3163-EA48-876E-0F4DB5F7C288}" srcOrd="3" destOrd="0" presId="urn:microsoft.com/office/officeart/2009/layout/CircleArrowProcess"/>
    <dgm:cxn modelId="{E4431912-5139-774D-ACD4-64963E4A6403}" type="presParOf" srcId="{EBCA4127-5403-0840-9410-B39504434A69}" destId="{D9DE943E-981C-B84D-AB1F-614876293E33}" srcOrd="4" destOrd="0" presId="urn:microsoft.com/office/officeart/2009/layout/CircleArrowProcess"/>
    <dgm:cxn modelId="{9A2E4B9F-72F8-274A-B3AB-3DC80C8CFF06}" type="presParOf" srcId="{D9DE943E-981C-B84D-AB1F-614876293E33}" destId="{8038667C-8B0B-5544-8336-A8305F795693}" srcOrd="0" destOrd="0" presId="urn:microsoft.com/office/officeart/2009/layout/CircleArrowProcess"/>
    <dgm:cxn modelId="{23433970-6C9D-0545-BE92-B65645FB7F7D}" type="presParOf" srcId="{EBCA4127-5403-0840-9410-B39504434A69}" destId="{13198A3E-3C3D-7840-8B83-7BE6C27E230F}" srcOrd="5" destOrd="0" presId="urn:microsoft.com/office/officeart/2009/layout/CircleArrowProcess"/>
    <dgm:cxn modelId="{6C827C13-3151-7F43-AED4-065772983285}" type="presParOf" srcId="{EBCA4127-5403-0840-9410-B39504434A69}" destId="{56B0D59D-810A-1B40-9AD7-9CAB1BB7CB54}" srcOrd="6" destOrd="0" presId="urn:microsoft.com/office/officeart/2009/layout/CircleArrowProcess"/>
    <dgm:cxn modelId="{CDB8F75E-4593-F14A-AD0B-BEE5C1404CFE}" type="presParOf" srcId="{56B0D59D-810A-1B40-9AD7-9CAB1BB7CB54}" destId="{BA21A8AB-F483-634F-848F-05A622725F5B}" srcOrd="0" destOrd="0" presId="urn:microsoft.com/office/officeart/2009/layout/CircleArrowProcess"/>
    <dgm:cxn modelId="{82E691EC-4098-4641-BB1A-F5CFB508D7AC}" type="presParOf" srcId="{EBCA4127-5403-0840-9410-B39504434A69}" destId="{00487C20-59A4-6B49-8EA7-D87D3623F221}"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506BC5-CAE4-47CE-8EB2-034523D67590}" type="doc">
      <dgm:prSet loTypeId="urn:microsoft.com/office/officeart/2005/8/layout/default" loCatId="list" qsTypeId="urn:microsoft.com/office/officeart/2005/8/quickstyle/simple4" qsCatId="simple" csTypeId="urn:microsoft.com/office/officeart/2005/8/colors/accent1_2" csCatId="accent1" phldr="1"/>
      <dgm:spPr/>
    </dgm:pt>
    <dgm:pt modelId="{FF44D227-4A9B-4279-8A25-3DDE7087C252}">
      <dgm:prSet phldrT="[Tekst]"/>
      <dgm:spPr/>
      <dgm:t>
        <a:bodyPr/>
        <a:lstStyle/>
        <a:p>
          <a:r>
            <a:rPr lang="nl-BE"/>
            <a:t>Team Assist</a:t>
          </a:r>
        </a:p>
      </dgm:t>
    </dgm:pt>
    <dgm:pt modelId="{F36AEED9-BD64-46A6-824F-A490A1C0B08C}" type="parTrans" cxnId="{6B6C3B44-907E-4EF3-BC4E-D0DF2E1FA7B3}">
      <dgm:prSet/>
      <dgm:spPr/>
      <dgm:t>
        <a:bodyPr/>
        <a:lstStyle/>
        <a:p>
          <a:endParaRPr lang="nl-BE"/>
        </a:p>
      </dgm:t>
    </dgm:pt>
    <dgm:pt modelId="{9FA7A145-9345-4EF8-9F49-AE919658B164}" type="sibTrans" cxnId="{6B6C3B44-907E-4EF3-BC4E-D0DF2E1FA7B3}">
      <dgm:prSet/>
      <dgm:spPr/>
      <dgm:t>
        <a:bodyPr/>
        <a:lstStyle/>
        <a:p>
          <a:endParaRPr lang="nl-BE"/>
        </a:p>
      </dgm:t>
    </dgm:pt>
    <dgm:pt modelId="{7F668B41-06AA-4A92-BF17-1EB396787FDD}">
      <dgm:prSet phldrT="[Tekst]"/>
      <dgm:spPr/>
      <dgm:t>
        <a:bodyPr/>
        <a:lstStyle/>
        <a:p>
          <a:r>
            <a:rPr lang="nl-BE"/>
            <a:t>Team Schakel</a:t>
          </a:r>
        </a:p>
      </dgm:t>
    </dgm:pt>
    <dgm:pt modelId="{6D8281C0-FE2D-4075-9605-F0395B205441}" type="parTrans" cxnId="{30716081-F497-42C8-BF88-96E238C178C4}">
      <dgm:prSet/>
      <dgm:spPr/>
      <dgm:t>
        <a:bodyPr/>
        <a:lstStyle/>
        <a:p>
          <a:endParaRPr lang="nl-BE"/>
        </a:p>
      </dgm:t>
    </dgm:pt>
    <dgm:pt modelId="{F8E67BB3-EF3B-4B47-9788-B9350508DCBE}" type="sibTrans" cxnId="{30716081-F497-42C8-BF88-96E238C178C4}">
      <dgm:prSet/>
      <dgm:spPr/>
      <dgm:t>
        <a:bodyPr/>
        <a:lstStyle/>
        <a:p>
          <a:endParaRPr lang="nl-BE"/>
        </a:p>
      </dgm:t>
    </dgm:pt>
    <dgm:pt modelId="{AADCA853-CAA1-44E2-A2F7-14576B983F3E}">
      <dgm:prSet phldrT="[Tekst]"/>
      <dgm:spPr/>
      <dgm:t>
        <a:bodyPr/>
        <a:lstStyle/>
        <a:p>
          <a:r>
            <a:rPr lang="nl-BE" dirty="0"/>
            <a:t>Vrij CLB Netwerk Schaarbeek</a:t>
          </a:r>
        </a:p>
      </dgm:t>
    </dgm:pt>
    <dgm:pt modelId="{10B9D451-7D3A-4FE3-9276-578FBD07FE5F}" type="parTrans" cxnId="{ED5232BA-52AD-429C-8FE0-F07CF8DC9292}">
      <dgm:prSet/>
      <dgm:spPr/>
      <dgm:t>
        <a:bodyPr/>
        <a:lstStyle/>
        <a:p>
          <a:endParaRPr lang="nl-BE"/>
        </a:p>
      </dgm:t>
    </dgm:pt>
    <dgm:pt modelId="{CA5DFA8F-ECBE-4E7C-BB4B-87B8AAE23FA9}" type="sibTrans" cxnId="{ED5232BA-52AD-429C-8FE0-F07CF8DC9292}">
      <dgm:prSet/>
      <dgm:spPr/>
      <dgm:t>
        <a:bodyPr/>
        <a:lstStyle/>
        <a:p>
          <a:endParaRPr lang="nl-BE"/>
        </a:p>
      </dgm:t>
    </dgm:pt>
    <dgm:pt modelId="{1981C0DE-0442-4146-A8E8-BBA80101AC41}">
      <dgm:prSet/>
      <dgm:spPr>
        <a:solidFill>
          <a:srgbClr val="008D36"/>
        </a:solidFill>
        <a:ln>
          <a:solidFill>
            <a:srgbClr val="008D36"/>
          </a:solidFill>
        </a:ln>
      </dgm:spPr>
      <dgm:t>
        <a:bodyPr/>
        <a:lstStyle/>
        <a:p>
          <a:r>
            <a:rPr lang="nl-BE" dirty="0"/>
            <a:t>Team Centrum</a:t>
          </a:r>
        </a:p>
      </dgm:t>
    </dgm:pt>
    <dgm:pt modelId="{102CEF0E-A8CB-4237-A536-E808C2B7BDBA}" type="parTrans" cxnId="{5DBA124A-DF55-4D9F-B855-C7C52DA3720B}">
      <dgm:prSet/>
      <dgm:spPr/>
      <dgm:t>
        <a:bodyPr/>
        <a:lstStyle/>
        <a:p>
          <a:endParaRPr lang="nl-BE"/>
        </a:p>
      </dgm:t>
    </dgm:pt>
    <dgm:pt modelId="{478C8E33-8FA9-4F52-A111-90E1CDDE225D}" type="sibTrans" cxnId="{5DBA124A-DF55-4D9F-B855-C7C52DA3720B}">
      <dgm:prSet/>
      <dgm:spPr/>
      <dgm:t>
        <a:bodyPr/>
        <a:lstStyle/>
        <a:p>
          <a:endParaRPr lang="nl-BE"/>
        </a:p>
      </dgm:t>
    </dgm:pt>
    <dgm:pt modelId="{ECB587FA-7360-46AE-A98A-A122EF18D386}">
      <dgm:prSet/>
      <dgm:spPr/>
      <dgm:t>
        <a:bodyPr/>
        <a:lstStyle/>
        <a:p>
          <a:r>
            <a:rPr lang="nl-BE"/>
            <a:t>Team Leerling</a:t>
          </a:r>
        </a:p>
      </dgm:t>
    </dgm:pt>
    <dgm:pt modelId="{41C50DD9-F328-4110-8DA6-D4B25124708B}" type="parTrans" cxnId="{3D8E9DF4-C534-499D-B8CA-D6CC76D6A64C}">
      <dgm:prSet/>
      <dgm:spPr/>
      <dgm:t>
        <a:bodyPr/>
        <a:lstStyle/>
        <a:p>
          <a:endParaRPr lang="nl-BE"/>
        </a:p>
      </dgm:t>
    </dgm:pt>
    <dgm:pt modelId="{A7451A98-3FB8-4BC8-AA5A-6D87D62030FB}" type="sibTrans" cxnId="{3D8E9DF4-C534-499D-B8CA-D6CC76D6A64C}">
      <dgm:prSet/>
      <dgm:spPr/>
      <dgm:t>
        <a:bodyPr/>
        <a:lstStyle/>
        <a:p>
          <a:endParaRPr lang="nl-BE"/>
        </a:p>
      </dgm:t>
    </dgm:pt>
    <dgm:pt modelId="{1AB19835-EB4C-41F2-81CA-B72EAA63BE26}" type="pres">
      <dgm:prSet presAssocID="{AE506BC5-CAE4-47CE-8EB2-034523D67590}" presName="diagram" presStyleCnt="0">
        <dgm:presLayoutVars>
          <dgm:dir/>
          <dgm:resizeHandles val="exact"/>
        </dgm:presLayoutVars>
      </dgm:prSet>
      <dgm:spPr/>
    </dgm:pt>
    <dgm:pt modelId="{86B7E3D6-64C8-4495-9275-014518DC788B}" type="pres">
      <dgm:prSet presAssocID="{FF44D227-4A9B-4279-8A25-3DDE7087C252}" presName="node" presStyleLbl="node1" presStyleIdx="0" presStyleCnt="5">
        <dgm:presLayoutVars>
          <dgm:bulletEnabled val="1"/>
        </dgm:presLayoutVars>
      </dgm:prSet>
      <dgm:spPr/>
    </dgm:pt>
    <dgm:pt modelId="{325B123C-17E7-4D43-ACEA-A2C423D97B1B}" type="pres">
      <dgm:prSet presAssocID="{9FA7A145-9345-4EF8-9F49-AE919658B164}" presName="sibTrans" presStyleCnt="0"/>
      <dgm:spPr/>
    </dgm:pt>
    <dgm:pt modelId="{98D72E3C-75D7-4327-B4D5-4F3C56FEBC08}" type="pres">
      <dgm:prSet presAssocID="{1981C0DE-0442-4146-A8E8-BBA80101AC41}" presName="node" presStyleLbl="node1" presStyleIdx="1" presStyleCnt="5">
        <dgm:presLayoutVars>
          <dgm:bulletEnabled val="1"/>
        </dgm:presLayoutVars>
      </dgm:prSet>
      <dgm:spPr/>
    </dgm:pt>
    <dgm:pt modelId="{F07B5E90-F799-4985-A7ED-5BE4192B1CF3}" type="pres">
      <dgm:prSet presAssocID="{478C8E33-8FA9-4F52-A111-90E1CDDE225D}" presName="sibTrans" presStyleCnt="0"/>
      <dgm:spPr/>
    </dgm:pt>
    <dgm:pt modelId="{4D65F6D2-7C2D-45B6-88E7-B724AC145ACB}" type="pres">
      <dgm:prSet presAssocID="{ECB587FA-7360-46AE-A98A-A122EF18D386}" presName="node" presStyleLbl="node1" presStyleIdx="2" presStyleCnt="5">
        <dgm:presLayoutVars>
          <dgm:bulletEnabled val="1"/>
        </dgm:presLayoutVars>
      </dgm:prSet>
      <dgm:spPr/>
    </dgm:pt>
    <dgm:pt modelId="{0F9E225A-676E-4243-A2ED-4D7F82AE47A9}" type="pres">
      <dgm:prSet presAssocID="{A7451A98-3FB8-4BC8-AA5A-6D87D62030FB}" presName="sibTrans" presStyleCnt="0"/>
      <dgm:spPr/>
    </dgm:pt>
    <dgm:pt modelId="{982BDA46-9025-4C0C-810F-1DE9BD712A71}" type="pres">
      <dgm:prSet presAssocID="{7F668B41-06AA-4A92-BF17-1EB396787FDD}" presName="node" presStyleLbl="node1" presStyleIdx="3" presStyleCnt="5">
        <dgm:presLayoutVars>
          <dgm:bulletEnabled val="1"/>
        </dgm:presLayoutVars>
      </dgm:prSet>
      <dgm:spPr/>
    </dgm:pt>
    <dgm:pt modelId="{D4CB613A-10CA-4050-81CF-0D146728EDAF}" type="pres">
      <dgm:prSet presAssocID="{F8E67BB3-EF3B-4B47-9788-B9350508DCBE}" presName="sibTrans" presStyleCnt="0"/>
      <dgm:spPr/>
    </dgm:pt>
    <dgm:pt modelId="{8EF3877D-DA6D-4D08-8DBE-2F87263CA654}" type="pres">
      <dgm:prSet presAssocID="{AADCA853-CAA1-44E2-A2F7-14576B983F3E}" presName="node" presStyleLbl="node1" presStyleIdx="4" presStyleCnt="5">
        <dgm:presLayoutVars>
          <dgm:bulletEnabled val="1"/>
        </dgm:presLayoutVars>
      </dgm:prSet>
      <dgm:spPr/>
    </dgm:pt>
  </dgm:ptLst>
  <dgm:cxnLst>
    <dgm:cxn modelId="{D4E62F1D-FB05-464E-86E2-19383EED4907}" type="presOf" srcId="{7F668B41-06AA-4A92-BF17-1EB396787FDD}" destId="{982BDA46-9025-4C0C-810F-1DE9BD712A71}" srcOrd="0" destOrd="0" presId="urn:microsoft.com/office/officeart/2005/8/layout/default"/>
    <dgm:cxn modelId="{23A7A522-C05A-45B6-B84E-276416A78BBB}" type="presOf" srcId="{FF44D227-4A9B-4279-8A25-3DDE7087C252}" destId="{86B7E3D6-64C8-4495-9275-014518DC788B}" srcOrd="0" destOrd="0" presId="urn:microsoft.com/office/officeart/2005/8/layout/default"/>
    <dgm:cxn modelId="{140E1562-68FC-494A-9BD0-AA49A1A62459}" type="presOf" srcId="{ECB587FA-7360-46AE-A98A-A122EF18D386}" destId="{4D65F6D2-7C2D-45B6-88E7-B724AC145ACB}" srcOrd="0" destOrd="0" presId="urn:microsoft.com/office/officeart/2005/8/layout/default"/>
    <dgm:cxn modelId="{6B6C3B44-907E-4EF3-BC4E-D0DF2E1FA7B3}" srcId="{AE506BC5-CAE4-47CE-8EB2-034523D67590}" destId="{FF44D227-4A9B-4279-8A25-3DDE7087C252}" srcOrd="0" destOrd="0" parTransId="{F36AEED9-BD64-46A6-824F-A490A1C0B08C}" sibTransId="{9FA7A145-9345-4EF8-9F49-AE919658B164}"/>
    <dgm:cxn modelId="{5DBA124A-DF55-4D9F-B855-C7C52DA3720B}" srcId="{AE506BC5-CAE4-47CE-8EB2-034523D67590}" destId="{1981C0DE-0442-4146-A8E8-BBA80101AC41}" srcOrd="1" destOrd="0" parTransId="{102CEF0E-A8CB-4237-A536-E808C2B7BDBA}" sibTransId="{478C8E33-8FA9-4F52-A111-90E1CDDE225D}"/>
    <dgm:cxn modelId="{5F1B1C4A-C18B-4622-AA3B-DA0403D35DAF}" type="presOf" srcId="{AE506BC5-CAE4-47CE-8EB2-034523D67590}" destId="{1AB19835-EB4C-41F2-81CA-B72EAA63BE26}" srcOrd="0" destOrd="0" presId="urn:microsoft.com/office/officeart/2005/8/layout/default"/>
    <dgm:cxn modelId="{30716081-F497-42C8-BF88-96E238C178C4}" srcId="{AE506BC5-CAE4-47CE-8EB2-034523D67590}" destId="{7F668B41-06AA-4A92-BF17-1EB396787FDD}" srcOrd="3" destOrd="0" parTransId="{6D8281C0-FE2D-4075-9605-F0395B205441}" sibTransId="{F8E67BB3-EF3B-4B47-9788-B9350508DCBE}"/>
    <dgm:cxn modelId="{ADE83CA2-560A-4780-81B0-9CD6423E2638}" type="presOf" srcId="{1981C0DE-0442-4146-A8E8-BBA80101AC41}" destId="{98D72E3C-75D7-4327-B4D5-4F3C56FEBC08}" srcOrd="0" destOrd="0" presId="urn:microsoft.com/office/officeart/2005/8/layout/default"/>
    <dgm:cxn modelId="{ED5232BA-52AD-429C-8FE0-F07CF8DC9292}" srcId="{AE506BC5-CAE4-47CE-8EB2-034523D67590}" destId="{AADCA853-CAA1-44E2-A2F7-14576B983F3E}" srcOrd="4" destOrd="0" parTransId="{10B9D451-7D3A-4FE3-9276-578FBD07FE5F}" sibTransId="{CA5DFA8F-ECBE-4E7C-BB4B-87B8AAE23FA9}"/>
    <dgm:cxn modelId="{BB3EAEEB-B66D-4BDE-8701-55CEE0561123}" type="presOf" srcId="{AADCA853-CAA1-44E2-A2F7-14576B983F3E}" destId="{8EF3877D-DA6D-4D08-8DBE-2F87263CA654}" srcOrd="0" destOrd="0" presId="urn:microsoft.com/office/officeart/2005/8/layout/default"/>
    <dgm:cxn modelId="{3D8E9DF4-C534-499D-B8CA-D6CC76D6A64C}" srcId="{AE506BC5-CAE4-47CE-8EB2-034523D67590}" destId="{ECB587FA-7360-46AE-A98A-A122EF18D386}" srcOrd="2" destOrd="0" parTransId="{41C50DD9-F328-4110-8DA6-D4B25124708B}" sibTransId="{A7451A98-3FB8-4BC8-AA5A-6D87D62030FB}"/>
    <dgm:cxn modelId="{83BA248D-A4D3-4E36-9409-DBBB173434F0}" type="presParOf" srcId="{1AB19835-EB4C-41F2-81CA-B72EAA63BE26}" destId="{86B7E3D6-64C8-4495-9275-014518DC788B}" srcOrd="0" destOrd="0" presId="urn:microsoft.com/office/officeart/2005/8/layout/default"/>
    <dgm:cxn modelId="{FABEFA2B-13A9-41E8-A3FE-3CE79A3C13A2}" type="presParOf" srcId="{1AB19835-EB4C-41F2-81CA-B72EAA63BE26}" destId="{325B123C-17E7-4D43-ACEA-A2C423D97B1B}" srcOrd="1" destOrd="0" presId="urn:microsoft.com/office/officeart/2005/8/layout/default"/>
    <dgm:cxn modelId="{9D2D54F9-F0A4-4D22-A377-A9619FA8A3A0}" type="presParOf" srcId="{1AB19835-EB4C-41F2-81CA-B72EAA63BE26}" destId="{98D72E3C-75D7-4327-B4D5-4F3C56FEBC08}" srcOrd="2" destOrd="0" presId="urn:microsoft.com/office/officeart/2005/8/layout/default"/>
    <dgm:cxn modelId="{8D400268-6197-4BAA-B35C-4531E0680325}" type="presParOf" srcId="{1AB19835-EB4C-41F2-81CA-B72EAA63BE26}" destId="{F07B5E90-F799-4985-A7ED-5BE4192B1CF3}" srcOrd="3" destOrd="0" presId="urn:microsoft.com/office/officeart/2005/8/layout/default"/>
    <dgm:cxn modelId="{B566680C-8111-472B-BC06-5E39A1246A01}" type="presParOf" srcId="{1AB19835-EB4C-41F2-81CA-B72EAA63BE26}" destId="{4D65F6D2-7C2D-45B6-88E7-B724AC145ACB}" srcOrd="4" destOrd="0" presId="urn:microsoft.com/office/officeart/2005/8/layout/default"/>
    <dgm:cxn modelId="{A8050FCC-6C0D-41D5-B2ED-6E8BF21B07DC}" type="presParOf" srcId="{1AB19835-EB4C-41F2-81CA-B72EAA63BE26}" destId="{0F9E225A-676E-4243-A2ED-4D7F82AE47A9}" srcOrd="5" destOrd="0" presId="urn:microsoft.com/office/officeart/2005/8/layout/default"/>
    <dgm:cxn modelId="{2722B499-A173-4762-BF95-DA444940689A}" type="presParOf" srcId="{1AB19835-EB4C-41F2-81CA-B72EAA63BE26}" destId="{982BDA46-9025-4C0C-810F-1DE9BD712A71}" srcOrd="6" destOrd="0" presId="urn:microsoft.com/office/officeart/2005/8/layout/default"/>
    <dgm:cxn modelId="{9AB96216-EB70-4128-A2BD-F0233612E22E}" type="presParOf" srcId="{1AB19835-EB4C-41F2-81CA-B72EAA63BE26}" destId="{D4CB613A-10CA-4050-81CF-0D146728EDAF}" srcOrd="7" destOrd="0" presId="urn:microsoft.com/office/officeart/2005/8/layout/default"/>
    <dgm:cxn modelId="{3CCE7228-354F-4F7B-9BBA-A3042E14FBCE}" type="presParOf" srcId="{1AB19835-EB4C-41F2-81CA-B72EAA63BE26}" destId="{8EF3877D-DA6D-4D08-8DBE-2F87263CA65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449C7A-1EE3-46B8-B199-057ABF38EB8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03395D0-8D45-449C-965B-01F9FD374C95}">
      <dgm:prSet custT="1"/>
      <dgm:spPr/>
      <dgm:t>
        <a:bodyPr/>
        <a:lstStyle/>
        <a:p>
          <a:r>
            <a:rPr lang="nl-NL" sz="3600" dirty="0"/>
            <a:t>organisatiebeleid</a:t>
          </a:r>
          <a:endParaRPr lang="en-US" sz="3600" dirty="0"/>
        </a:p>
      </dgm:t>
    </dgm:pt>
    <dgm:pt modelId="{51D53C55-316C-4B21-BC6F-4D1C5AD67B9A}" type="parTrans" cxnId="{46C3C52E-19CA-493C-8B02-0751F359C51C}">
      <dgm:prSet/>
      <dgm:spPr/>
      <dgm:t>
        <a:bodyPr/>
        <a:lstStyle/>
        <a:p>
          <a:endParaRPr lang="en-US"/>
        </a:p>
      </dgm:t>
    </dgm:pt>
    <dgm:pt modelId="{D2B7D5C5-F50A-4A4D-83C4-7E4D2D807A5A}" type="sibTrans" cxnId="{46C3C52E-19CA-493C-8B02-0751F359C51C}">
      <dgm:prSet/>
      <dgm:spPr/>
      <dgm:t>
        <a:bodyPr/>
        <a:lstStyle/>
        <a:p>
          <a:endParaRPr lang="en-US"/>
        </a:p>
      </dgm:t>
    </dgm:pt>
    <dgm:pt modelId="{D0506C4E-88AC-4493-8E50-36039C0AC3F0}">
      <dgm:prSet custT="1"/>
      <dgm:spPr/>
      <dgm:t>
        <a:bodyPr/>
        <a:lstStyle/>
        <a:p>
          <a:r>
            <a:rPr lang="nl-NL" sz="3600"/>
            <a:t>personeelsbeleid</a:t>
          </a:r>
          <a:endParaRPr lang="en-US" sz="3600"/>
        </a:p>
      </dgm:t>
    </dgm:pt>
    <dgm:pt modelId="{FFACCB06-F9EE-453E-9D46-E9FEC4078CB7}" type="parTrans" cxnId="{F719FAE3-A08E-4A11-BDEF-A76C07947777}">
      <dgm:prSet/>
      <dgm:spPr/>
      <dgm:t>
        <a:bodyPr/>
        <a:lstStyle/>
        <a:p>
          <a:endParaRPr lang="en-US"/>
        </a:p>
      </dgm:t>
    </dgm:pt>
    <dgm:pt modelId="{B8BE672D-2CD2-4304-BA40-2EAD273DAFC7}" type="sibTrans" cxnId="{F719FAE3-A08E-4A11-BDEF-A76C07947777}">
      <dgm:prSet/>
      <dgm:spPr/>
      <dgm:t>
        <a:bodyPr/>
        <a:lstStyle/>
        <a:p>
          <a:endParaRPr lang="en-US"/>
        </a:p>
      </dgm:t>
    </dgm:pt>
    <dgm:pt modelId="{C250E5D1-0DBA-4E2B-903E-3FD3E84F6E82}">
      <dgm:prSet custT="1"/>
      <dgm:spPr/>
      <dgm:t>
        <a:bodyPr/>
        <a:lstStyle/>
        <a:p>
          <a:r>
            <a:rPr lang="nl-NL" sz="3600"/>
            <a:t>welzijnsbeleid</a:t>
          </a:r>
          <a:endParaRPr lang="en-US" sz="3600"/>
        </a:p>
      </dgm:t>
    </dgm:pt>
    <dgm:pt modelId="{DB415A84-C27A-4133-B0A6-6CEA689CFAE7}" type="parTrans" cxnId="{94739574-7270-41A6-AEF5-6A4FE7A41323}">
      <dgm:prSet/>
      <dgm:spPr/>
      <dgm:t>
        <a:bodyPr/>
        <a:lstStyle/>
        <a:p>
          <a:endParaRPr lang="en-US"/>
        </a:p>
      </dgm:t>
    </dgm:pt>
    <dgm:pt modelId="{7496DC92-1CC9-46A9-A16D-32A4FD923B7B}" type="sibTrans" cxnId="{94739574-7270-41A6-AEF5-6A4FE7A41323}">
      <dgm:prSet/>
      <dgm:spPr/>
      <dgm:t>
        <a:bodyPr/>
        <a:lstStyle/>
        <a:p>
          <a:endParaRPr lang="en-US"/>
        </a:p>
      </dgm:t>
    </dgm:pt>
    <dgm:pt modelId="{FBF5D3D1-CF5A-4A07-87F9-B551C14C8742}">
      <dgm:prSet custT="1"/>
      <dgm:spPr/>
      <dgm:t>
        <a:bodyPr/>
        <a:lstStyle/>
        <a:p>
          <a:r>
            <a:rPr lang="nl-NL" sz="3600"/>
            <a:t>kwaliteitsbeleid &amp; databeheer   </a:t>
          </a:r>
          <a:endParaRPr lang="en-US" sz="3600"/>
        </a:p>
      </dgm:t>
    </dgm:pt>
    <dgm:pt modelId="{385C18A9-C758-4156-8518-A65DC45AA253}" type="parTrans" cxnId="{AC743FE0-A5D6-42BD-89E7-208C0A682FBD}">
      <dgm:prSet/>
      <dgm:spPr/>
      <dgm:t>
        <a:bodyPr/>
        <a:lstStyle/>
        <a:p>
          <a:endParaRPr lang="en-US"/>
        </a:p>
      </dgm:t>
    </dgm:pt>
    <dgm:pt modelId="{30EFD066-9BAA-41B8-80DA-107CC85E7FD4}" type="sibTrans" cxnId="{AC743FE0-A5D6-42BD-89E7-208C0A682FBD}">
      <dgm:prSet/>
      <dgm:spPr/>
      <dgm:t>
        <a:bodyPr/>
        <a:lstStyle/>
        <a:p>
          <a:endParaRPr lang="en-US"/>
        </a:p>
      </dgm:t>
    </dgm:pt>
    <dgm:pt modelId="{DDFFC19A-8CA6-4331-A2DE-0B8AE3015338}">
      <dgm:prSet custT="1"/>
      <dgm:spPr/>
      <dgm:t>
        <a:bodyPr/>
        <a:lstStyle/>
        <a:p>
          <a:r>
            <a:rPr lang="nl-NL" sz="3600"/>
            <a:t>financieel beleid   </a:t>
          </a:r>
          <a:endParaRPr lang="en-US" sz="3600"/>
        </a:p>
      </dgm:t>
    </dgm:pt>
    <dgm:pt modelId="{4D863248-F8B4-4924-B291-48BF2B4A918A}" type="parTrans" cxnId="{AD6AAEA0-7BD6-485D-A9E3-74983C812542}">
      <dgm:prSet/>
      <dgm:spPr/>
      <dgm:t>
        <a:bodyPr/>
        <a:lstStyle/>
        <a:p>
          <a:endParaRPr lang="en-US"/>
        </a:p>
      </dgm:t>
    </dgm:pt>
    <dgm:pt modelId="{B8CABFE3-5C57-474B-864F-677D2F0EF43B}" type="sibTrans" cxnId="{AD6AAEA0-7BD6-485D-A9E3-74983C812542}">
      <dgm:prSet/>
      <dgm:spPr/>
      <dgm:t>
        <a:bodyPr/>
        <a:lstStyle/>
        <a:p>
          <a:endParaRPr lang="en-US"/>
        </a:p>
      </dgm:t>
    </dgm:pt>
    <dgm:pt modelId="{AE6E47BE-896A-4AE9-BFD4-29019A907FA0}">
      <dgm:prSet custT="1"/>
      <dgm:spPr/>
      <dgm:t>
        <a:bodyPr/>
        <a:lstStyle/>
        <a:p>
          <a:r>
            <a:rPr lang="nl-NL" sz="3600"/>
            <a:t>informatieveiligheidsbeleid  </a:t>
          </a:r>
          <a:endParaRPr lang="en-US" sz="3600"/>
        </a:p>
      </dgm:t>
    </dgm:pt>
    <dgm:pt modelId="{F2A6588B-F455-464D-9A4F-B2D564E4FB6B}" type="parTrans" cxnId="{77987663-11D2-4CEF-B57E-0DADD86336B3}">
      <dgm:prSet/>
      <dgm:spPr/>
      <dgm:t>
        <a:bodyPr/>
        <a:lstStyle/>
        <a:p>
          <a:endParaRPr lang="en-US"/>
        </a:p>
      </dgm:t>
    </dgm:pt>
    <dgm:pt modelId="{CB2A8073-F624-4449-9052-D912689FFEEA}" type="sibTrans" cxnId="{77987663-11D2-4CEF-B57E-0DADD86336B3}">
      <dgm:prSet/>
      <dgm:spPr/>
      <dgm:t>
        <a:bodyPr/>
        <a:lstStyle/>
        <a:p>
          <a:endParaRPr lang="en-US"/>
        </a:p>
      </dgm:t>
    </dgm:pt>
    <dgm:pt modelId="{97366D4C-C846-4101-BE8E-CD809BA0E0D0}">
      <dgm:prSet custT="1"/>
      <dgm:spPr/>
      <dgm:t>
        <a:bodyPr/>
        <a:lstStyle/>
        <a:p>
          <a:r>
            <a:rPr lang="nl-NL" sz="3600"/>
            <a:t>vormingsbeleid </a:t>
          </a:r>
          <a:endParaRPr lang="en-US" sz="3600"/>
        </a:p>
      </dgm:t>
    </dgm:pt>
    <dgm:pt modelId="{A551F7C9-DBB2-4CE6-BB13-EBA512332B92}" type="parTrans" cxnId="{080B1F04-B207-413E-B5F5-0EE3CBFC1512}">
      <dgm:prSet/>
      <dgm:spPr/>
      <dgm:t>
        <a:bodyPr/>
        <a:lstStyle/>
        <a:p>
          <a:endParaRPr lang="en-US"/>
        </a:p>
      </dgm:t>
    </dgm:pt>
    <dgm:pt modelId="{6DCA8022-34A3-4D4E-90F6-156AAD6877B0}" type="sibTrans" cxnId="{080B1F04-B207-413E-B5F5-0EE3CBFC1512}">
      <dgm:prSet/>
      <dgm:spPr/>
      <dgm:t>
        <a:bodyPr/>
        <a:lstStyle/>
        <a:p>
          <a:endParaRPr lang="en-US"/>
        </a:p>
      </dgm:t>
    </dgm:pt>
    <dgm:pt modelId="{326F58B6-ACDC-4AA9-9FA7-3F9EE70B3DC0}" type="pres">
      <dgm:prSet presAssocID="{E9449C7A-1EE3-46B8-B199-057ABF38EB83}" presName="linear" presStyleCnt="0">
        <dgm:presLayoutVars>
          <dgm:animLvl val="lvl"/>
          <dgm:resizeHandles val="exact"/>
        </dgm:presLayoutVars>
      </dgm:prSet>
      <dgm:spPr/>
    </dgm:pt>
    <dgm:pt modelId="{048146E5-89CF-4346-BBF8-DF93405A47EF}" type="pres">
      <dgm:prSet presAssocID="{003395D0-8D45-449C-965B-01F9FD374C95}" presName="parentText" presStyleLbl="node1" presStyleIdx="0" presStyleCnt="7">
        <dgm:presLayoutVars>
          <dgm:chMax val="0"/>
          <dgm:bulletEnabled val="1"/>
        </dgm:presLayoutVars>
      </dgm:prSet>
      <dgm:spPr/>
    </dgm:pt>
    <dgm:pt modelId="{1CB0435F-06DB-47FE-8842-DAF3E7EB8EB7}" type="pres">
      <dgm:prSet presAssocID="{D2B7D5C5-F50A-4A4D-83C4-7E4D2D807A5A}" presName="spacer" presStyleCnt="0"/>
      <dgm:spPr/>
    </dgm:pt>
    <dgm:pt modelId="{36ADEE1E-B76E-4870-9F30-A95D3D142688}" type="pres">
      <dgm:prSet presAssocID="{D0506C4E-88AC-4493-8E50-36039C0AC3F0}" presName="parentText" presStyleLbl="node1" presStyleIdx="1" presStyleCnt="7">
        <dgm:presLayoutVars>
          <dgm:chMax val="0"/>
          <dgm:bulletEnabled val="1"/>
        </dgm:presLayoutVars>
      </dgm:prSet>
      <dgm:spPr/>
    </dgm:pt>
    <dgm:pt modelId="{0541E84C-C838-4C01-911F-B9A117B7C0A6}" type="pres">
      <dgm:prSet presAssocID="{B8BE672D-2CD2-4304-BA40-2EAD273DAFC7}" presName="spacer" presStyleCnt="0"/>
      <dgm:spPr/>
    </dgm:pt>
    <dgm:pt modelId="{2A2A1E78-6194-4F38-83F6-91EB1005C8CD}" type="pres">
      <dgm:prSet presAssocID="{C250E5D1-0DBA-4E2B-903E-3FD3E84F6E82}" presName="parentText" presStyleLbl="node1" presStyleIdx="2" presStyleCnt="7">
        <dgm:presLayoutVars>
          <dgm:chMax val="0"/>
          <dgm:bulletEnabled val="1"/>
        </dgm:presLayoutVars>
      </dgm:prSet>
      <dgm:spPr/>
    </dgm:pt>
    <dgm:pt modelId="{5AF9AFA6-B380-4D9A-BD42-16B6E32E50F2}" type="pres">
      <dgm:prSet presAssocID="{7496DC92-1CC9-46A9-A16D-32A4FD923B7B}" presName="spacer" presStyleCnt="0"/>
      <dgm:spPr/>
    </dgm:pt>
    <dgm:pt modelId="{92104E63-334B-41BE-AD6A-3245975FF933}" type="pres">
      <dgm:prSet presAssocID="{FBF5D3D1-CF5A-4A07-87F9-B551C14C8742}" presName="parentText" presStyleLbl="node1" presStyleIdx="3" presStyleCnt="7">
        <dgm:presLayoutVars>
          <dgm:chMax val="0"/>
          <dgm:bulletEnabled val="1"/>
        </dgm:presLayoutVars>
      </dgm:prSet>
      <dgm:spPr/>
    </dgm:pt>
    <dgm:pt modelId="{EBE9DDDD-0B85-4588-A44A-EB9912840DF2}" type="pres">
      <dgm:prSet presAssocID="{30EFD066-9BAA-41B8-80DA-107CC85E7FD4}" presName="spacer" presStyleCnt="0"/>
      <dgm:spPr/>
    </dgm:pt>
    <dgm:pt modelId="{D7E42973-A40A-49CC-87C2-540563C0E14D}" type="pres">
      <dgm:prSet presAssocID="{DDFFC19A-8CA6-4331-A2DE-0B8AE3015338}" presName="parentText" presStyleLbl="node1" presStyleIdx="4" presStyleCnt="7">
        <dgm:presLayoutVars>
          <dgm:chMax val="0"/>
          <dgm:bulletEnabled val="1"/>
        </dgm:presLayoutVars>
      </dgm:prSet>
      <dgm:spPr/>
    </dgm:pt>
    <dgm:pt modelId="{3532852E-5467-4DA7-9574-C810409C8355}" type="pres">
      <dgm:prSet presAssocID="{B8CABFE3-5C57-474B-864F-677D2F0EF43B}" presName="spacer" presStyleCnt="0"/>
      <dgm:spPr/>
    </dgm:pt>
    <dgm:pt modelId="{FD83CE51-73BA-418A-97D9-B2A43130E103}" type="pres">
      <dgm:prSet presAssocID="{AE6E47BE-896A-4AE9-BFD4-29019A907FA0}" presName="parentText" presStyleLbl="node1" presStyleIdx="5" presStyleCnt="7">
        <dgm:presLayoutVars>
          <dgm:chMax val="0"/>
          <dgm:bulletEnabled val="1"/>
        </dgm:presLayoutVars>
      </dgm:prSet>
      <dgm:spPr/>
    </dgm:pt>
    <dgm:pt modelId="{B9268AE1-69B8-4315-961B-6E16388FFB08}" type="pres">
      <dgm:prSet presAssocID="{CB2A8073-F624-4449-9052-D912689FFEEA}" presName="spacer" presStyleCnt="0"/>
      <dgm:spPr/>
    </dgm:pt>
    <dgm:pt modelId="{AA6ADDFB-9B8C-4739-AE16-11409B814EB9}" type="pres">
      <dgm:prSet presAssocID="{97366D4C-C846-4101-BE8E-CD809BA0E0D0}" presName="parentText" presStyleLbl="node1" presStyleIdx="6" presStyleCnt="7">
        <dgm:presLayoutVars>
          <dgm:chMax val="0"/>
          <dgm:bulletEnabled val="1"/>
        </dgm:presLayoutVars>
      </dgm:prSet>
      <dgm:spPr/>
    </dgm:pt>
  </dgm:ptLst>
  <dgm:cxnLst>
    <dgm:cxn modelId="{080B1F04-B207-413E-B5F5-0EE3CBFC1512}" srcId="{E9449C7A-1EE3-46B8-B199-057ABF38EB83}" destId="{97366D4C-C846-4101-BE8E-CD809BA0E0D0}" srcOrd="6" destOrd="0" parTransId="{A551F7C9-DBB2-4CE6-BB13-EBA512332B92}" sibTransId="{6DCA8022-34A3-4D4E-90F6-156AAD6877B0}"/>
    <dgm:cxn modelId="{46C3C52E-19CA-493C-8B02-0751F359C51C}" srcId="{E9449C7A-1EE3-46B8-B199-057ABF38EB83}" destId="{003395D0-8D45-449C-965B-01F9FD374C95}" srcOrd="0" destOrd="0" parTransId="{51D53C55-316C-4B21-BC6F-4D1C5AD67B9A}" sibTransId="{D2B7D5C5-F50A-4A4D-83C4-7E4D2D807A5A}"/>
    <dgm:cxn modelId="{E282FD36-28E2-44B5-A160-ABC1AED08241}" type="presOf" srcId="{003395D0-8D45-449C-965B-01F9FD374C95}" destId="{048146E5-89CF-4346-BBF8-DF93405A47EF}" srcOrd="0" destOrd="0" presId="urn:microsoft.com/office/officeart/2005/8/layout/vList2"/>
    <dgm:cxn modelId="{77987663-11D2-4CEF-B57E-0DADD86336B3}" srcId="{E9449C7A-1EE3-46B8-B199-057ABF38EB83}" destId="{AE6E47BE-896A-4AE9-BFD4-29019A907FA0}" srcOrd="5" destOrd="0" parTransId="{F2A6588B-F455-464D-9A4F-B2D564E4FB6B}" sibTransId="{CB2A8073-F624-4449-9052-D912689FFEEA}"/>
    <dgm:cxn modelId="{94739574-7270-41A6-AEF5-6A4FE7A41323}" srcId="{E9449C7A-1EE3-46B8-B199-057ABF38EB83}" destId="{C250E5D1-0DBA-4E2B-903E-3FD3E84F6E82}" srcOrd="2" destOrd="0" parTransId="{DB415A84-C27A-4133-B0A6-6CEA689CFAE7}" sibTransId="{7496DC92-1CC9-46A9-A16D-32A4FD923B7B}"/>
    <dgm:cxn modelId="{31059C8B-3B8F-4560-9048-C3B33A98AB5D}" type="presOf" srcId="{DDFFC19A-8CA6-4331-A2DE-0B8AE3015338}" destId="{D7E42973-A40A-49CC-87C2-540563C0E14D}" srcOrd="0" destOrd="0" presId="urn:microsoft.com/office/officeart/2005/8/layout/vList2"/>
    <dgm:cxn modelId="{79568798-AB7C-4630-8FDA-F88CE1BE02A5}" type="presOf" srcId="{E9449C7A-1EE3-46B8-B199-057ABF38EB83}" destId="{326F58B6-ACDC-4AA9-9FA7-3F9EE70B3DC0}" srcOrd="0" destOrd="0" presId="urn:microsoft.com/office/officeart/2005/8/layout/vList2"/>
    <dgm:cxn modelId="{AD6AAEA0-7BD6-485D-A9E3-74983C812542}" srcId="{E9449C7A-1EE3-46B8-B199-057ABF38EB83}" destId="{DDFFC19A-8CA6-4331-A2DE-0B8AE3015338}" srcOrd="4" destOrd="0" parTransId="{4D863248-F8B4-4924-B291-48BF2B4A918A}" sibTransId="{B8CABFE3-5C57-474B-864F-677D2F0EF43B}"/>
    <dgm:cxn modelId="{C0EE27A1-FF0E-4297-AAE0-173FAC856659}" type="presOf" srcId="{97366D4C-C846-4101-BE8E-CD809BA0E0D0}" destId="{AA6ADDFB-9B8C-4739-AE16-11409B814EB9}" srcOrd="0" destOrd="0" presId="urn:microsoft.com/office/officeart/2005/8/layout/vList2"/>
    <dgm:cxn modelId="{37E86DAC-DD14-4EF8-A1FF-72E6DB5C0F14}" type="presOf" srcId="{FBF5D3D1-CF5A-4A07-87F9-B551C14C8742}" destId="{92104E63-334B-41BE-AD6A-3245975FF933}" srcOrd="0" destOrd="0" presId="urn:microsoft.com/office/officeart/2005/8/layout/vList2"/>
    <dgm:cxn modelId="{AC743FE0-A5D6-42BD-89E7-208C0A682FBD}" srcId="{E9449C7A-1EE3-46B8-B199-057ABF38EB83}" destId="{FBF5D3D1-CF5A-4A07-87F9-B551C14C8742}" srcOrd="3" destOrd="0" parTransId="{385C18A9-C758-4156-8518-A65DC45AA253}" sibTransId="{30EFD066-9BAA-41B8-80DA-107CC85E7FD4}"/>
    <dgm:cxn modelId="{F719FAE3-A08E-4A11-BDEF-A76C07947777}" srcId="{E9449C7A-1EE3-46B8-B199-057ABF38EB83}" destId="{D0506C4E-88AC-4493-8E50-36039C0AC3F0}" srcOrd="1" destOrd="0" parTransId="{FFACCB06-F9EE-453E-9D46-E9FEC4078CB7}" sibTransId="{B8BE672D-2CD2-4304-BA40-2EAD273DAFC7}"/>
    <dgm:cxn modelId="{F74E58E6-E700-4C39-A352-5637510ABFA2}" type="presOf" srcId="{C250E5D1-0DBA-4E2B-903E-3FD3E84F6E82}" destId="{2A2A1E78-6194-4F38-83F6-91EB1005C8CD}" srcOrd="0" destOrd="0" presId="urn:microsoft.com/office/officeart/2005/8/layout/vList2"/>
    <dgm:cxn modelId="{462E32E9-A266-432C-9602-3ED940CBD4FB}" type="presOf" srcId="{D0506C4E-88AC-4493-8E50-36039C0AC3F0}" destId="{36ADEE1E-B76E-4870-9F30-A95D3D142688}" srcOrd="0" destOrd="0" presId="urn:microsoft.com/office/officeart/2005/8/layout/vList2"/>
    <dgm:cxn modelId="{87E8A9F1-0281-4034-BAFC-BAFF04ACA760}" type="presOf" srcId="{AE6E47BE-896A-4AE9-BFD4-29019A907FA0}" destId="{FD83CE51-73BA-418A-97D9-B2A43130E103}" srcOrd="0" destOrd="0" presId="urn:microsoft.com/office/officeart/2005/8/layout/vList2"/>
    <dgm:cxn modelId="{6A616EC0-D262-448A-8D7D-05FD89BAB974}" type="presParOf" srcId="{326F58B6-ACDC-4AA9-9FA7-3F9EE70B3DC0}" destId="{048146E5-89CF-4346-BBF8-DF93405A47EF}" srcOrd="0" destOrd="0" presId="urn:microsoft.com/office/officeart/2005/8/layout/vList2"/>
    <dgm:cxn modelId="{CD9B59F7-5FD9-469D-AEFE-52CA404F37A4}" type="presParOf" srcId="{326F58B6-ACDC-4AA9-9FA7-3F9EE70B3DC0}" destId="{1CB0435F-06DB-47FE-8842-DAF3E7EB8EB7}" srcOrd="1" destOrd="0" presId="urn:microsoft.com/office/officeart/2005/8/layout/vList2"/>
    <dgm:cxn modelId="{E2E84F79-6ACD-404E-A62E-E089AE7A3D5C}" type="presParOf" srcId="{326F58B6-ACDC-4AA9-9FA7-3F9EE70B3DC0}" destId="{36ADEE1E-B76E-4870-9F30-A95D3D142688}" srcOrd="2" destOrd="0" presId="urn:microsoft.com/office/officeart/2005/8/layout/vList2"/>
    <dgm:cxn modelId="{74E7A192-E75E-488A-8F9D-7D0029F8C5D0}" type="presParOf" srcId="{326F58B6-ACDC-4AA9-9FA7-3F9EE70B3DC0}" destId="{0541E84C-C838-4C01-911F-B9A117B7C0A6}" srcOrd="3" destOrd="0" presId="urn:microsoft.com/office/officeart/2005/8/layout/vList2"/>
    <dgm:cxn modelId="{FC759811-FC9E-43BE-88B7-9A3747239E01}" type="presParOf" srcId="{326F58B6-ACDC-4AA9-9FA7-3F9EE70B3DC0}" destId="{2A2A1E78-6194-4F38-83F6-91EB1005C8CD}" srcOrd="4" destOrd="0" presId="urn:microsoft.com/office/officeart/2005/8/layout/vList2"/>
    <dgm:cxn modelId="{614E602E-8B76-43AD-91D4-EC7EA437DF06}" type="presParOf" srcId="{326F58B6-ACDC-4AA9-9FA7-3F9EE70B3DC0}" destId="{5AF9AFA6-B380-4D9A-BD42-16B6E32E50F2}" srcOrd="5" destOrd="0" presId="urn:microsoft.com/office/officeart/2005/8/layout/vList2"/>
    <dgm:cxn modelId="{A86D87A8-6BAE-4865-8729-94D02D8F1BBE}" type="presParOf" srcId="{326F58B6-ACDC-4AA9-9FA7-3F9EE70B3DC0}" destId="{92104E63-334B-41BE-AD6A-3245975FF933}" srcOrd="6" destOrd="0" presId="urn:microsoft.com/office/officeart/2005/8/layout/vList2"/>
    <dgm:cxn modelId="{8889F917-F0AA-4B49-8089-904C1348D6AB}" type="presParOf" srcId="{326F58B6-ACDC-4AA9-9FA7-3F9EE70B3DC0}" destId="{EBE9DDDD-0B85-4588-A44A-EB9912840DF2}" srcOrd="7" destOrd="0" presId="urn:microsoft.com/office/officeart/2005/8/layout/vList2"/>
    <dgm:cxn modelId="{C0CD66E9-9956-4EEF-A40A-1806DC88C0FE}" type="presParOf" srcId="{326F58B6-ACDC-4AA9-9FA7-3F9EE70B3DC0}" destId="{D7E42973-A40A-49CC-87C2-540563C0E14D}" srcOrd="8" destOrd="0" presId="urn:microsoft.com/office/officeart/2005/8/layout/vList2"/>
    <dgm:cxn modelId="{8B598EF2-CA6B-4285-B098-00CC7C361853}" type="presParOf" srcId="{326F58B6-ACDC-4AA9-9FA7-3F9EE70B3DC0}" destId="{3532852E-5467-4DA7-9574-C810409C8355}" srcOrd="9" destOrd="0" presId="urn:microsoft.com/office/officeart/2005/8/layout/vList2"/>
    <dgm:cxn modelId="{E35BB480-53BE-408F-A82F-C958A640BF07}" type="presParOf" srcId="{326F58B6-ACDC-4AA9-9FA7-3F9EE70B3DC0}" destId="{FD83CE51-73BA-418A-97D9-B2A43130E103}" srcOrd="10" destOrd="0" presId="urn:microsoft.com/office/officeart/2005/8/layout/vList2"/>
    <dgm:cxn modelId="{1A65F81A-6E25-4F12-8720-0294928D4D69}" type="presParOf" srcId="{326F58B6-ACDC-4AA9-9FA7-3F9EE70B3DC0}" destId="{B9268AE1-69B8-4315-961B-6E16388FFB08}" srcOrd="11" destOrd="0" presId="urn:microsoft.com/office/officeart/2005/8/layout/vList2"/>
    <dgm:cxn modelId="{D75A56F8-9B81-4345-986B-3DB42E6CA46D}" type="presParOf" srcId="{326F58B6-ACDC-4AA9-9FA7-3F9EE70B3DC0}" destId="{AA6ADDFB-9B8C-4739-AE16-11409B814EB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C104B-0FC1-4A88-A0BA-94349F3FD064}">
      <dsp:nvSpPr>
        <dsp:cNvPr id="0" name=""/>
        <dsp:cNvSpPr/>
      </dsp:nvSpPr>
      <dsp:spPr>
        <a:xfrm>
          <a:off x="1095436" y="733426"/>
          <a:ext cx="2152526" cy="1345582"/>
        </a:xfrm>
        <a:prstGeom prst="ellipse">
          <a:avLst/>
        </a:prstGeom>
        <a:gradFill rotWithShape="0">
          <a:gsLst>
            <a:gs pos="0">
              <a:schemeClr val="accent1">
                <a:shade val="80000"/>
                <a:alpha val="50000"/>
                <a:hueOff val="0"/>
                <a:satOff val="0"/>
                <a:lumOff val="0"/>
                <a:alphaOff val="0"/>
                <a:satMod val="103000"/>
                <a:lumMod val="102000"/>
                <a:tint val="94000"/>
              </a:schemeClr>
            </a:gs>
            <a:gs pos="50000">
              <a:schemeClr val="accent1">
                <a:shade val="80000"/>
                <a:alpha val="50000"/>
                <a:hueOff val="0"/>
                <a:satOff val="0"/>
                <a:lumOff val="0"/>
                <a:alphaOff val="0"/>
                <a:satMod val="110000"/>
                <a:lumMod val="100000"/>
                <a:shade val="100000"/>
              </a:schemeClr>
            </a:gs>
            <a:gs pos="100000">
              <a:schemeClr val="accent1">
                <a:shade val="80000"/>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nl-BE" sz="1400" b="1" kern="1200" noProof="0" dirty="0">
              <a:latin typeface="+mn-lt"/>
            </a:rPr>
            <a:t>Beleid</a:t>
          </a:r>
        </a:p>
        <a:p>
          <a:pPr marL="0" lvl="0" indent="0" algn="ctr" defTabSz="622300">
            <a:lnSpc>
              <a:spcPct val="90000"/>
            </a:lnSpc>
            <a:spcBef>
              <a:spcPct val="0"/>
            </a:spcBef>
            <a:spcAft>
              <a:spcPct val="35000"/>
            </a:spcAft>
            <a:buNone/>
          </a:pPr>
          <a:endParaRPr lang="nl-BE" sz="1400" b="1" kern="1200" noProof="0" dirty="0">
            <a:latin typeface="+mn-lt"/>
          </a:endParaRPr>
        </a:p>
      </dsp:txBody>
      <dsp:txXfrm>
        <a:off x="1382440" y="968903"/>
        <a:ext cx="1578519" cy="605512"/>
      </dsp:txXfrm>
    </dsp:sp>
    <dsp:sp modelId="{DBB6F780-276E-4136-AB6A-FC63DDAA6258}">
      <dsp:nvSpPr>
        <dsp:cNvPr id="0" name=""/>
        <dsp:cNvSpPr/>
      </dsp:nvSpPr>
      <dsp:spPr>
        <a:xfrm>
          <a:off x="1681013" y="1231347"/>
          <a:ext cx="2152526" cy="1345582"/>
        </a:xfrm>
        <a:prstGeom prst="ellipse">
          <a:avLst/>
        </a:prstGeom>
        <a:gradFill rotWithShape="0">
          <a:gsLst>
            <a:gs pos="0">
              <a:schemeClr val="accent1">
                <a:shade val="80000"/>
                <a:alpha val="50000"/>
                <a:hueOff val="174641"/>
                <a:satOff val="-3128"/>
                <a:lumOff val="13293"/>
                <a:alphaOff val="0"/>
                <a:satMod val="103000"/>
                <a:lumMod val="102000"/>
                <a:tint val="94000"/>
              </a:schemeClr>
            </a:gs>
            <a:gs pos="50000">
              <a:schemeClr val="accent1">
                <a:shade val="80000"/>
                <a:alpha val="50000"/>
                <a:hueOff val="174641"/>
                <a:satOff val="-3128"/>
                <a:lumOff val="13293"/>
                <a:alphaOff val="0"/>
                <a:satMod val="110000"/>
                <a:lumMod val="100000"/>
                <a:shade val="100000"/>
              </a:schemeClr>
            </a:gs>
            <a:gs pos="100000">
              <a:schemeClr val="accent1">
                <a:shade val="80000"/>
                <a:alpha val="50000"/>
                <a:hueOff val="174641"/>
                <a:satOff val="-3128"/>
                <a:lumOff val="13293"/>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BE" sz="1400" b="1" kern="1200" noProof="0" dirty="0"/>
        </a:p>
        <a:p>
          <a:pPr marL="0" lvl="0" indent="0" algn="ctr" defTabSz="622300">
            <a:lnSpc>
              <a:spcPct val="90000"/>
            </a:lnSpc>
            <a:spcBef>
              <a:spcPct val="0"/>
            </a:spcBef>
            <a:spcAft>
              <a:spcPct val="35000"/>
            </a:spcAft>
            <a:buNone/>
          </a:pPr>
          <a:r>
            <a:rPr lang="nl-BE" sz="1400" b="1" kern="1200" noProof="0" dirty="0"/>
            <a:t>    Financiering</a:t>
          </a:r>
        </a:p>
      </dsp:txBody>
      <dsp:txXfrm>
        <a:off x="2339328" y="1578956"/>
        <a:ext cx="1291516" cy="740070"/>
      </dsp:txXfrm>
    </dsp:sp>
    <dsp:sp modelId="{7812C39F-2AA0-48FE-884D-382AD6E92A2E}">
      <dsp:nvSpPr>
        <dsp:cNvPr id="0" name=""/>
        <dsp:cNvSpPr/>
      </dsp:nvSpPr>
      <dsp:spPr>
        <a:xfrm>
          <a:off x="509859" y="1231347"/>
          <a:ext cx="2152526" cy="1345582"/>
        </a:xfrm>
        <a:prstGeom prst="ellipse">
          <a:avLst/>
        </a:prstGeom>
        <a:gradFill rotWithShape="0">
          <a:gsLst>
            <a:gs pos="0">
              <a:schemeClr val="accent1">
                <a:shade val="80000"/>
                <a:alpha val="50000"/>
                <a:hueOff val="349283"/>
                <a:satOff val="-6256"/>
                <a:lumOff val="26585"/>
                <a:alphaOff val="0"/>
                <a:satMod val="103000"/>
                <a:lumMod val="102000"/>
                <a:tint val="94000"/>
              </a:schemeClr>
            </a:gs>
            <a:gs pos="50000">
              <a:schemeClr val="accent1">
                <a:shade val="80000"/>
                <a:alpha val="50000"/>
                <a:hueOff val="349283"/>
                <a:satOff val="-6256"/>
                <a:lumOff val="26585"/>
                <a:alphaOff val="0"/>
                <a:satMod val="110000"/>
                <a:lumMod val="100000"/>
                <a:shade val="100000"/>
              </a:schemeClr>
            </a:gs>
            <a:gs pos="100000">
              <a:schemeClr val="accent1">
                <a:shade val="80000"/>
                <a:alpha val="50000"/>
                <a:hueOff val="349283"/>
                <a:satOff val="-6256"/>
                <a:lumOff val="26585"/>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BE" sz="1400" b="1" kern="1200" noProof="0" dirty="0"/>
        </a:p>
        <a:p>
          <a:pPr marL="0" lvl="0" indent="0" algn="ctr" defTabSz="622300">
            <a:lnSpc>
              <a:spcPct val="90000"/>
            </a:lnSpc>
            <a:spcBef>
              <a:spcPct val="0"/>
            </a:spcBef>
            <a:spcAft>
              <a:spcPct val="35000"/>
            </a:spcAft>
            <a:buNone/>
          </a:pPr>
          <a:r>
            <a:rPr lang="nl-BE" sz="1400" b="1" kern="1200" noProof="0" dirty="0"/>
            <a:t>Samenwerking</a:t>
          </a:r>
        </a:p>
      </dsp:txBody>
      <dsp:txXfrm>
        <a:off x="712555" y="1578956"/>
        <a:ext cx="1291516" cy="7400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C104B-0FC1-4A88-A0BA-94349F3FD064}">
      <dsp:nvSpPr>
        <dsp:cNvPr id="0" name=""/>
        <dsp:cNvSpPr/>
      </dsp:nvSpPr>
      <dsp:spPr>
        <a:xfrm>
          <a:off x="1095436" y="733426"/>
          <a:ext cx="2152526" cy="1345582"/>
        </a:xfrm>
        <a:prstGeom prst="ellipse">
          <a:avLst/>
        </a:prstGeom>
        <a:gradFill rotWithShape="0">
          <a:gsLst>
            <a:gs pos="0">
              <a:schemeClr val="accent1">
                <a:shade val="80000"/>
                <a:alpha val="50000"/>
                <a:hueOff val="0"/>
                <a:satOff val="0"/>
                <a:lumOff val="0"/>
                <a:alphaOff val="0"/>
                <a:satMod val="103000"/>
                <a:lumMod val="102000"/>
                <a:tint val="94000"/>
              </a:schemeClr>
            </a:gs>
            <a:gs pos="50000">
              <a:schemeClr val="accent1">
                <a:shade val="80000"/>
                <a:alpha val="50000"/>
                <a:hueOff val="0"/>
                <a:satOff val="0"/>
                <a:lumOff val="0"/>
                <a:alphaOff val="0"/>
                <a:satMod val="110000"/>
                <a:lumMod val="100000"/>
                <a:shade val="100000"/>
              </a:schemeClr>
            </a:gs>
            <a:gs pos="100000">
              <a:schemeClr val="accent1">
                <a:shade val="80000"/>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nl-BE" sz="1400" b="1" kern="1200" noProof="0" dirty="0">
              <a:latin typeface="+mn-lt"/>
            </a:rPr>
            <a:t>Beleid</a:t>
          </a:r>
        </a:p>
        <a:p>
          <a:pPr marL="0" lvl="0" indent="0" algn="ctr" defTabSz="622300">
            <a:lnSpc>
              <a:spcPct val="90000"/>
            </a:lnSpc>
            <a:spcBef>
              <a:spcPct val="0"/>
            </a:spcBef>
            <a:spcAft>
              <a:spcPct val="35000"/>
            </a:spcAft>
            <a:buNone/>
          </a:pPr>
          <a:endParaRPr lang="nl-BE" sz="1400" b="1" kern="1200" noProof="0" dirty="0">
            <a:latin typeface="+mn-lt"/>
          </a:endParaRPr>
        </a:p>
      </dsp:txBody>
      <dsp:txXfrm>
        <a:off x="1382440" y="968903"/>
        <a:ext cx="1578519" cy="605512"/>
      </dsp:txXfrm>
    </dsp:sp>
    <dsp:sp modelId="{DBB6F780-276E-4136-AB6A-FC63DDAA6258}">
      <dsp:nvSpPr>
        <dsp:cNvPr id="0" name=""/>
        <dsp:cNvSpPr/>
      </dsp:nvSpPr>
      <dsp:spPr>
        <a:xfrm>
          <a:off x="1681013" y="1231347"/>
          <a:ext cx="2152526" cy="1345582"/>
        </a:xfrm>
        <a:prstGeom prst="ellipse">
          <a:avLst/>
        </a:prstGeom>
        <a:gradFill rotWithShape="0">
          <a:gsLst>
            <a:gs pos="0">
              <a:schemeClr val="accent1">
                <a:shade val="80000"/>
                <a:alpha val="50000"/>
                <a:hueOff val="174641"/>
                <a:satOff val="-3128"/>
                <a:lumOff val="13293"/>
                <a:alphaOff val="0"/>
                <a:satMod val="103000"/>
                <a:lumMod val="102000"/>
                <a:tint val="94000"/>
              </a:schemeClr>
            </a:gs>
            <a:gs pos="50000">
              <a:schemeClr val="accent1">
                <a:shade val="80000"/>
                <a:alpha val="50000"/>
                <a:hueOff val="174641"/>
                <a:satOff val="-3128"/>
                <a:lumOff val="13293"/>
                <a:alphaOff val="0"/>
                <a:satMod val="110000"/>
                <a:lumMod val="100000"/>
                <a:shade val="100000"/>
              </a:schemeClr>
            </a:gs>
            <a:gs pos="100000">
              <a:schemeClr val="accent1">
                <a:shade val="80000"/>
                <a:alpha val="50000"/>
                <a:hueOff val="174641"/>
                <a:satOff val="-3128"/>
                <a:lumOff val="13293"/>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BE" sz="1400" b="1" kern="1200" noProof="0" dirty="0"/>
        </a:p>
        <a:p>
          <a:pPr marL="0" lvl="0" indent="0" algn="ctr" defTabSz="622300">
            <a:lnSpc>
              <a:spcPct val="90000"/>
            </a:lnSpc>
            <a:spcBef>
              <a:spcPct val="0"/>
            </a:spcBef>
            <a:spcAft>
              <a:spcPct val="35000"/>
            </a:spcAft>
            <a:buNone/>
          </a:pPr>
          <a:r>
            <a:rPr lang="nl-BE" sz="1400" b="1" kern="1200" noProof="0" dirty="0"/>
            <a:t>    Financiering</a:t>
          </a:r>
        </a:p>
      </dsp:txBody>
      <dsp:txXfrm>
        <a:off x="2339328" y="1578956"/>
        <a:ext cx="1291516" cy="740070"/>
      </dsp:txXfrm>
    </dsp:sp>
    <dsp:sp modelId="{7812C39F-2AA0-48FE-884D-382AD6E92A2E}">
      <dsp:nvSpPr>
        <dsp:cNvPr id="0" name=""/>
        <dsp:cNvSpPr/>
      </dsp:nvSpPr>
      <dsp:spPr>
        <a:xfrm>
          <a:off x="509859" y="1231347"/>
          <a:ext cx="2152526" cy="1345582"/>
        </a:xfrm>
        <a:prstGeom prst="ellipse">
          <a:avLst/>
        </a:prstGeom>
        <a:gradFill rotWithShape="0">
          <a:gsLst>
            <a:gs pos="0">
              <a:schemeClr val="accent1">
                <a:shade val="80000"/>
                <a:alpha val="50000"/>
                <a:hueOff val="349283"/>
                <a:satOff val="-6256"/>
                <a:lumOff val="26585"/>
                <a:alphaOff val="0"/>
                <a:satMod val="103000"/>
                <a:lumMod val="102000"/>
                <a:tint val="94000"/>
              </a:schemeClr>
            </a:gs>
            <a:gs pos="50000">
              <a:schemeClr val="accent1">
                <a:shade val="80000"/>
                <a:alpha val="50000"/>
                <a:hueOff val="349283"/>
                <a:satOff val="-6256"/>
                <a:lumOff val="26585"/>
                <a:alphaOff val="0"/>
                <a:satMod val="110000"/>
                <a:lumMod val="100000"/>
                <a:shade val="100000"/>
              </a:schemeClr>
            </a:gs>
            <a:gs pos="100000">
              <a:schemeClr val="accent1">
                <a:shade val="80000"/>
                <a:alpha val="50000"/>
                <a:hueOff val="349283"/>
                <a:satOff val="-6256"/>
                <a:lumOff val="26585"/>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BE" sz="1400" b="1" kern="1200" noProof="0" dirty="0"/>
        </a:p>
        <a:p>
          <a:pPr marL="0" lvl="0" indent="0" algn="ctr" defTabSz="622300">
            <a:lnSpc>
              <a:spcPct val="90000"/>
            </a:lnSpc>
            <a:spcBef>
              <a:spcPct val="0"/>
            </a:spcBef>
            <a:spcAft>
              <a:spcPct val="35000"/>
            </a:spcAft>
            <a:buNone/>
          </a:pPr>
          <a:r>
            <a:rPr lang="nl-BE" sz="1400" b="1" kern="1200" noProof="0" dirty="0"/>
            <a:t>Samenwerking</a:t>
          </a:r>
        </a:p>
      </dsp:txBody>
      <dsp:txXfrm>
        <a:off x="712555" y="1578956"/>
        <a:ext cx="1291516" cy="7400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72478-5BDB-4610-A54A-E3F93C4D18A2}">
      <dsp:nvSpPr>
        <dsp:cNvPr id="0" name=""/>
        <dsp:cNvSpPr/>
      </dsp:nvSpPr>
      <dsp:spPr>
        <a:xfrm>
          <a:off x="85440" y="314793"/>
          <a:ext cx="987929" cy="98792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C5D1B0-BCF9-4A7E-A847-ABE84857232A}">
      <dsp:nvSpPr>
        <dsp:cNvPr id="0" name=""/>
        <dsp:cNvSpPr/>
      </dsp:nvSpPr>
      <dsp:spPr>
        <a:xfrm>
          <a:off x="292905" y="522258"/>
          <a:ext cx="572998" cy="5729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BBB5D0-C054-41B1-B721-3D2DE8170DAD}">
      <dsp:nvSpPr>
        <dsp:cNvPr id="0" name=""/>
        <dsp:cNvSpPr/>
      </dsp:nvSpPr>
      <dsp:spPr>
        <a:xfrm>
          <a:off x="1285068" y="314793"/>
          <a:ext cx="2328690" cy="98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dirty="0"/>
            <a:t>GEDEELDE UITDAGING</a:t>
          </a:r>
        </a:p>
      </dsp:txBody>
      <dsp:txXfrm>
        <a:off x="1285068" y="314793"/>
        <a:ext cx="2328690" cy="987929"/>
      </dsp:txXfrm>
    </dsp:sp>
    <dsp:sp modelId="{A7ECEE6F-4CC6-4344-AB78-F0CAC68168C0}">
      <dsp:nvSpPr>
        <dsp:cNvPr id="0" name=""/>
        <dsp:cNvSpPr/>
      </dsp:nvSpPr>
      <dsp:spPr>
        <a:xfrm>
          <a:off x="4019515" y="314793"/>
          <a:ext cx="987929" cy="98792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BDE3C7-5494-48EC-AAB4-7261307B46BB}">
      <dsp:nvSpPr>
        <dsp:cNvPr id="0" name=""/>
        <dsp:cNvSpPr/>
      </dsp:nvSpPr>
      <dsp:spPr>
        <a:xfrm>
          <a:off x="4226980" y="522258"/>
          <a:ext cx="572998" cy="5729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CA7673-640C-445A-AF29-E18E132B7855}">
      <dsp:nvSpPr>
        <dsp:cNvPr id="0" name=""/>
        <dsp:cNvSpPr/>
      </dsp:nvSpPr>
      <dsp:spPr>
        <a:xfrm>
          <a:off x="5219143" y="314793"/>
          <a:ext cx="2328690" cy="98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dirty="0"/>
            <a:t>GEDEELD DOEL</a:t>
          </a:r>
        </a:p>
      </dsp:txBody>
      <dsp:txXfrm>
        <a:off x="5219143" y="314793"/>
        <a:ext cx="2328690" cy="987929"/>
      </dsp:txXfrm>
    </dsp:sp>
    <dsp:sp modelId="{E35DFD46-37E3-4815-9F5B-1D9ED108E8B2}">
      <dsp:nvSpPr>
        <dsp:cNvPr id="0" name=""/>
        <dsp:cNvSpPr/>
      </dsp:nvSpPr>
      <dsp:spPr>
        <a:xfrm>
          <a:off x="85440" y="1836367"/>
          <a:ext cx="987929" cy="98792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F038BD-7431-4AC4-BDD6-960539AAF7A1}">
      <dsp:nvSpPr>
        <dsp:cNvPr id="0" name=""/>
        <dsp:cNvSpPr/>
      </dsp:nvSpPr>
      <dsp:spPr>
        <a:xfrm>
          <a:off x="292905" y="2043832"/>
          <a:ext cx="572998" cy="5729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7BA7BC-7601-4C77-AE96-A3B837A9C1D7}">
      <dsp:nvSpPr>
        <dsp:cNvPr id="0" name=""/>
        <dsp:cNvSpPr/>
      </dsp:nvSpPr>
      <dsp:spPr>
        <a:xfrm>
          <a:off x="1285068" y="1836367"/>
          <a:ext cx="2328690" cy="98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dirty="0"/>
            <a:t>GEDEELDE VERANTWOORDELIJKHEID</a:t>
          </a:r>
        </a:p>
      </dsp:txBody>
      <dsp:txXfrm>
        <a:off x="1285068" y="1836367"/>
        <a:ext cx="2328690" cy="987929"/>
      </dsp:txXfrm>
    </dsp:sp>
    <dsp:sp modelId="{1241C731-5881-449D-AE0F-973514EFF877}">
      <dsp:nvSpPr>
        <dsp:cNvPr id="0" name=""/>
        <dsp:cNvSpPr/>
      </dsp:nvSpPr>
      <dsp:spPr>
        <a:xfrm>
          <a:off x="4019515" y="1836367"/>
          <a:ext cx="987929" cy="98792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1DCF28-B383-45A4-A833-C513BF3408E5}">
      <dsp:nvSpPr>
        <dsp:cNvPr id="0" name=""/>
        <dsp:cNvSpPr/>
      </dsp:nvSpPr>
      <dsp:spPr>
        <a:xfrm>
          <a:off x="4226980" y="2043832"/>
          <a:ext cx="572998" cy="5729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338A3A-5B0C-49AC-ADAE-4AFED506482A}">
      <dsp:nvSpPr>
        <dsp:cNvPr id="0" name=""/>
        <dsp:cNvSpPr/>
      </dsp:nvSpPr>
      <dsp:spPr>
        <a:xfrm>
          <a:off x="5219143" y="1836367"/>
          <a:ext cx="2328690" cy="98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dirty="0"/>
            <a:t>GEDEELD SUCCES</a:t>
          </a:r>
        </a:p>
      </dsp:txBody>
      <dsp:txXfrm>
        <a:off x="5219143" y="1836367"/>
        <a:ext cx="2328690" cy="9879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833C4-F714-314F-86BB-5DD025C9B316}">
      <dsp:nvSpPr>
        <dsp:cNvPr id="0" name=""/>
        <dsp:cNvSpPr/>
      </dsp:nvSpPr>
      <dsp:spPr>
        <a:xfrm>
          <a:off x="3213891" y="0"/>
          <a:ext cx="1562906" cy="1563065"/>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A41EB3D-75AB-7441-9476-54F9EDBA030E}">
      <dsp:nvSpPr>
        <dsp:cNvPr id="0" name=""/>
        <dsp:cNvSpPr/>
      </dsp:nvSpPr>
      <dsp:spPr>
        <a:xfrm>
          <a:off x="3558956" y="565787"/>
          <a:ext cx="872190" cy="43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solidFill>
                <a:srgbClr val="FF0000"/>
              </a:solidFill>
            </a:rPr>
            <a:t>Interne stakeholders</a:t>
          </a:r>
        </a:p>
      </dsp:txBody>
      <dsp:txXfrm>
        <a:off x="3558956" y="565787"/>
        <a:ext cx="872190" cy="436050"/>
      </dsp:txXfrm>
    </dsp:sp>
    <dsp:sp modelId="{87FA24BC-4FA0-F84A-AA00-152D74D0D4E3}">
      <dsp:nvSpPr>
        <dsp:cNvPr id="0" name=""/>
        <dsp:cNvSpPr/>
      </dsp:nvSpPr>
      <dsp:spPr>
        <a:xfrm>
          <a:off x="2779701" y="898213"/>
          <a:ext cx="1562906" cy="1563065"/>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9D229AB-3163-EA48-876E-0F4DB5F7C288}">
      <dsp:nvSpPr>
        <dsp:cNvPr id="0" name=""/>
        <dsp:cNvSpPr/>
      </dsp:nvSpPr>
      <dsp:spPr>
        <a:xfrm>
          <a:off x="3123007" y="1465658"/>
          <a:ext cx="872190" cy="43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solidFill>
                <a:srgbClr val="FF0000"/>
              </a:solidFill>
            </a:rPr>
            <a:t>Huidige externe relaties</a:t>
          </a:r>
        </a:p>
      </dsp:txBody>
      <dsp:txXfrm>
        <a:off x="3123007" y="1465658"/>
        <a:ext cx="872190" cy="436050"/>
      </dsp:txXfrm>
    </dsp:sp>
    <dsp:sp modelId="{8038667C-8B0B-5544-8336-A8305F795693}">
      <dsp:nvSpPr>
        <dsp:cNvPr id="0" name=""/>
        <dsp:cNvSpPr/>
      </dsp:nvSpPr>
      <dsp:spPr>
        <a:xfrm>
          <a:off x="3213891" y="1799742"/>
          <a:ext cx="1562906" cy="1563065"/>
        </a:xfrm>
        <a:prstGeom prst="circularArrow">
          <a:avLst>
            <a:gd name="adj1" fmla="val 10980"/>
            <a:gd name="adj2" fmla="val 1142322"/>
            <a:gd name="adj3" fmla="val 4500000"/>
            <a:gd name="adj4" fmla="val 13500000"/>
            <a:gd name="adj5" fmla="val 12500"/>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198A3E-3C3D-7840-8B83-7BE6C27E230F}">
      <dsp:nvSpPr>
        <dsp:cNvPr id="0" name=""/>
        <dsp:cNvSpPr/>
      </dsp:nvSpPr>
      <dsp:spPr>
        <a:xfrm>
          <a:off x="3558956" y="2365530"/>
          <a:ext cx="872190" cy="43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solidFill>
                <a:srgbClr val="FF0000"/>
              </a:solidFill>
            </a:rPr>
            <a:t>Organisaties met impact</a:t>
          </a:r>
        </a:p>
      </dsp:txBody>
      <dsp:txXfrm>
        <a:off x="3558956" y="2365530"/>
        <a:ext cx="872190" cy="436050"/>
      </dsp:txXfrm>
    </dsp:sp>
    <dsp:sp modelId="{BA21A8AB-F483-634F-848F-05A622725F5B}">
      <dsp:nvSpPr>
        <dsp:cNvPr id="0" name=""/>
        <dsp:cNvSpPr/>
      </dsp:nvSpPr>
      <dsp:spPr>
        <a:xfrm>
          <a:off x="2891107" y="2801580"/>
          <a:ext cx="1342733" cy="1343382"/>
        </a:xfrm>
        <a:prstGeom prst="blockArc">
          <a:avLst>
            <a:gd name="adj1" fmla="val 0"/>
            <a:gd name="adj2" fmla="val 18900000"/>
            <a:gd name="adj3" fmla="val 127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0487C20-59A4-6B49-8EA7-D87D3623F221}">
      <dsp:nvSpPr>
        <dsp:cNvPr id="0" name=""/>
        <dsp:cNvSpPr/>
      </dsp:nvSpPr>
      <dsp:spPr>
        <a:xfrm>
          <a:off x="3123007" y="3265401"/>
          <a:ext cx="872190" cy="43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solidFill>
                <a:srgbClr val="FF0000"/>
              </a:solidFill>
            </a:rPr>
            <a:t>Beyond </a:t>
          </a:r>
          <a:r>
            <a:rPr lang="nl-NL" sz="1000" kern="1200" dirty="0" err="1">
              <a:solidFill>
                <a:srgbClr val="FF0000"/>
              </a:solidFill>
            </a:rPr>
            <a:t>peers</a:t>
          </a:r>
          <a:endParaRPr lang="nl-NL" sz="1000" kern="1200" dirty="0">
            <a:solidFill>
              <a:srgbClr val="FF0000"/>
            </a:solidFill>
          </a:endParaRPr>
        </a:p>
      </dsp:txBody>
      <dsp:txXfrm>
        <a:off x="3123007" y="3265401"/>
        <a:ext cx="872190" cy="436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7E3D6-64C8-4495-9275-014518DC788B}">
      <dsp:nvSpPr>
        <dsp:cNvPr id="0" name=""/>
        <dsp:cNvSpPr/>
      </dsp:nvSpPr>
      <dsp:spPr>
        <a:xfrm>
          <a:off x="707233" y="713"/>
          <a:ext cx="2436099" cy="14616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l-BE" sz="2900" kern="1200"/>
            <a:t>Team Assist</a:t>
          </a:r>
        </a:p>
      </dsp:txBody>
      <dsp:txXfrm>
        <a:off x="707233" y="713"/>
        <a:ext cx="2436099" cy="1461659"/>
      </dsp:txXfrm>
    </dsp:sp>
    <dsp:sp modelId="{98D72E3C-75D7-4327-B4D5-4F3C56FEBC08}">
      <dsp:nvSpPr>
        <dsp:cNvPr id="0" name=""/>
        <dsp:cNvSpPr/>
      </dsp:nvSpPr>
      <dsp:spPr>
        <a:xfrm>
          <a:off x="3386942" y="713"/>
          <a:ext cx="2436099" cy="1461659"/>
        </a:xfrm>
        <a:prstGeom prst="rect">
          <a:avLst/>
        </a:prstGeom>
        <a:solidFill>
          <a:srgbClr val="008D36"/>
        </a:solidFill>
        <a:ln>
          <a:solidFill>
            <a:srgbClr val="008D36"/>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l-BE" sz="2900" kern="1200" dirty="0"/>
            <a:t>Team Centrum</a:t>
          </a:r>
        </a:p>
      </dsp:txBody>
      <dsp:txXfrm>
        <a:off x="3386942" y="713"/>
        <a:ext cx="2436099" cy="1461659"/>
      </dsp:txXfrm>
    </dsp:sp>
    <dsp:sp modelId="{4D65F6D2-7C2D-45B6-88E7-B724AC145ACB}">
      <dsp:nvSpPr>
        <dsp:cNvPr id="0" name=""/>
        <dsp:cNvSpPr/>
      </dsp:nvSpPr>
      <dsp:spPr>
        <a:xfrm>
          <a:off x="707233" y="1705982"/>
          <a:ext cx="2436099" cy="14616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l-BE" sz="2900" kern="1200"/>
            <a:t>Team Leerling</a:t>
          </a:r>
        </a:p>
      </dsp:txBody>
      <dsp:txXfrm>
        <a:off x="707233" y="1705982"/>
        <a:ext cx="2436099" cy="1461659"/>
      </dsp:txXfrm>
    </dsp:sp>
    <dsp:sp modelId="{982BDA46-9025-4C0C-810F-1DE9BD712A71}">
      <dsp:nvSpPr>
        <dsp:cNvPr id="0" name=""/>
        <dsp:cNvSpPr/>
      </dsp:nvSpPr>
      <dsp:spPr>
        <a:xfrm>
          <a:off x="3386942" y="1705982"/>
          <a:ext cx="2436099" cy="14616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l-BE" sz="2900" kern="1200"/>
            <a:t>Team Schakel</a:t>
          </a:r>
        </a:p>
      </dsp:txBody>
      <dsp:txXfrm>
        <a:off x="3386942" y="1705982"/>
        <a:ext cx="2436099" cy="1461659"/>
      </dsp:txXfrm>
    </dsp:sp>
    <dsp:sp modelId="{8EF3877D-DA6D-4D08-8DBE-2F87263CA654}">
      <dsp:nvSpPr>
        <dsp:cNvPr id="0" name=""/>
        <dsp:cNvSpPr/>
      </dsp:nvSpPr>
      <dsp:spPr>
        <a:xfrm>
          <a:off x="2047088" y="3411252"/>
          <a:ext cx="2436099" cy="14616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l-BE" sz="2900" kern="1200" dirty="0"/>
            <a:t>Vrij CLB Netwerk Schaarbeek</a:t>
          </a:r>
        </a:p>
      </dsp:txBody>
      <dsp:txXfrm>
        <a:off x="2047088" y="3411252"/>
        <a:ext cx="2436099" cy="14616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146E5-89CF-4346-BBF8-DF93405A47EF}">
      <dsp:nvSpPr>
        <dsp:cNvPr id="0" name=""/>
        <dsp:cNvSpPr/>
      </dsp:nvSpPr>
      <dsp:spPr>
        <a:xfrm>
          <a:off x="0" y="2624"/>
          <a:ext cx="6530276" cy="6857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dirty="0"/>
            <a:t>organisatiebeleid</a:t>
          </a:r>
          <a:endParaRPr lang="en-US" sz="3600" kern="1200" dirty="0"/>
        </a:p>
      </dsp:txBody>
      <dsp:txXfrm>
        <a:off x="33473" y="36097"/>
        <a:ext cx="6463330" cy="618760"/>
      </dsp:txXfrm>
    </dsp:sp>
    <dsp:sp modelId="{36ADEE1E-B76E-4870-9F30-A95D3D142688}">
      <dsp:nvSpPr>
        <dsp:cNvPr id="0" name=""/>
        <dsp:cNvSpPr/>
      </dsp:nvSpPr>
      <dsp:spPr>
        <a:xfrm>
          <a:off x="0" y="699736"/>
          <a:ext cx="6530276" cy="6857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a:t>personeelsbeleid</a:t>
          </a:r>
          <a:endParaRPr lang="en-US" sz="3600" kern="1200"/>
        </a:p>
      </dsp:txBody>
      <dsp:txXfrm>
        <a:off x="33473" y="733209"/>
        <a:ext cx="6463330" cy="618760"/>
      </dsp:txXfrm>
    </dsp:sp>
    <dsp:sp modelId="{2A2A1E78-6194-4F38-83F6-91EB1005C8CD}">
      <dsp:nvSpPr>
        <dsp:cNvPr id="0" name=""/>
        <dsp:cNvSpPr/>
      </dsp:nvSpPr>
      <dsp:spPr>
        <a:xfrm>
          <a:off x="0" y="1396847"/>
          <a:ext cx="6530276" cy="6857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a:t>welzijnsbeleid</a:t>
          </a:r>
          <a:endParaRPr lang="en-US" sz="3600" kern="1200"/>
        </a:p>
      </dsp:txBody>
      <dsp:txXfrm>
        <a:off x="33473" y="1430320"/>
        <a:ext cx="6463330" cy="618760"/>
      </dsp:txXfrm>
    </dsp:sp>
    <dsp:sp modelId="{92104E63-334B-41BE-AD6A-3245975FF933}">
      <dsp:nvSpPr>
        <dsp:cNvPr id="0" name=""/>
        <dsp:cNvSpPr/>
      </dsp:nvSpPr>
      <dsp:spPr>
        <a:xfrm>
          <a:off x="0" y="2093959"/>
          <a:ext cx="6530276" cy="6857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a:t>kwaliteitsbeleid &amp; databeheer   </a:t>
          </a:r>
          <a:endParaRPr lang="en-US" sz="3600" kern="1200"/>
        </a:p>
      </dsp:txBody>
      <dsp:txXfrm>
        <a:off x="33473" y="2127432"/>
        <a:ext cx="6463330" cy="618760"/>
      </dsp:txXfrm>
    </dsp:sp>
    <dsp:sp modelId="{D7E42973-A40A-49CC-87C2-540563C0E14D}">
      <dsp:nvSpPr>
        <dsp:cNvPr id="0" name=""/>
        <dsp:cNvSpPr/>
      </dsp:nvSpPr>
      <dsp:spPr>
        <a:xfrm>
          <a:off x="0" y="2791070"/>
          <a:ext cx="6530276" cy="6857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a:t>financieel beleid   </a:t>
          </a:r>
          <a:endParaRPr lang="en-US" sz="3600" kern="1200"/>
        </a:p>
      </dsp:txBody>
      <dsp:txXfrm>
        <a:off x="33473" y="2824543"/>
        <a:ext cx="6463330" cy="618760"/>
      </dsp:txXfrm>
    </dsp:sp>
    <dsp:sp modelId="{FD83CE51-73BA-418A-97D9-B2A43130E103}">
      <dsp:nvSpPr>
        <dsp:cNvPr id="0" name=""/>
        <dsp:cNvSpPr/>
      </dsp:nvSpPr>
      <dsp:spPr>
        <a:xfrm>
          <a:off x="0" y="3488182"/>
          <a:ext cx="6530276" cy="6857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a:t>informatieveiligheidsbeleid  </a:t>
          </a:r>
          <a:endParaRPr lang="en-US" sz="3600" kern="1200"/>
        </a:p>
      </dsp:txBody>
      <dsp:txXfrm>
        <a:off x="33473" y="3521655"/>
        <a:ext cx="6463330" cy="618760"/>
      </dsp:txXfrm>
    </dsp:sp>
    <dsp:sp modelId="{AA6ADDFB-9B8C-4739-AE16-11409B814EB9}">
      <dsp:nvSpPr>
        <dsp:cNvPr id="0" name=""/>
        <dsp:cNvSpPr/>
      </dsp:nvSpPr>
      <dsp:spPr>
        <a:xfrm>
          <a:off x="0" y="4185293"/>
          <a:ext cx="6530276" cy="6857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a:t>vormingsbeleid </a:t>
          </a:r>
          <a:endParaRPr lang="en-US" sz="3600" kern="1200"/>
        </a:p>
      </dsp:txBody>
      <dsp:txXfrm>
        <a:off x="33473" y="4218766"/>
        <a:ext cx="6463330" cy="61876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13:54:50.252"/>
    </inkml:context>
    <inkml:brush xml:id="br0">
      <inkml:brushProperty name="width" value="0.1" units="cm"/>
      <inkml:brushProperty name="height" value="0.1" units="cm"/>
      <inkml:brushProperty name="color" value="#E71224"/>
    </inkml:brush>
  </inkml:definitions>
  <inkml:trace contextRef="#ctx0" brushRef="#br0">16555 10903 16383 0 0,'0'53'0'0'0,"0"1"0"0"0,0 17 0 0 0,0 232 0 0 0,0-267 0 0 0,0 71 0 0 0,0-54 0 0 0,0-17 0 0 0,18 0 0 0 0,-18-1 0 0 0,107 287 0 0 0,-107-269 0 0 0,18-35 0 0 0,-1 0 0 0 0,251 267 0 0 0,-215-285 0 0 0,-35 0 0 0 0,0-36 0 0 0,0 36 0 0 0,0 0 0 0 0,18-17 0 0 0,-19 17 0 0 0,1-18 0 0 0,89 18 0 0 0,-35 0 0 0 0,-37-18 0 0 0,1 18 0 0 0,53-18 0 0 0,-71 18 0 0 0,18-18 0 0 0,124-89 0 0 0,-106 54 0 0 0,-54 17 0 0 0,0 0 0 0 0,53-142 0 0 0,-53 160 0 0 0,0-35 0 0 0,0 35 0 0 0,0 0 0 0 0,-53-107 0 0 0,-90-142 0 0 0,125 249 0 0 0,18 0 0 0 0,-18 18 0 0 0,18-54 0 0 0,-35 19 0 0 0,35 17 0 0 0,0-54 0 0 0,-36 1 0 0 0,0-18 0 0 0,36 53 0 0 0,-35-17 0 0 0,17 53 0 0 0,-393-125 0 0 0,340 125 0 0 0,35 0 0 0 0,1 0 0 0 0,-54-18 0 0 0,71 18 0 0 0,0 0 0 0 0,-36 0 0 0 0,-17 0 0 0 0,35 0 0 0 0,19 0 0 0 0,-73 54 0 0 0,73-19 0 0 0,17-17 0 0 0,0 18 0 0 0,0 35 0 0 0,0-53 0 0 0,0 18 0 0 0,17 17 0 0 0,37 18 0 0 0,-54-71-16383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14:04:33.198"/>
    </inkml:context>
    <inkml:brush xml:id="br0">
      <inkml:brushProperty name="width" value="0.1" units="cm"/>
      <inkml:brushProperty name="height" value="0.1" units="cm"/>
      <inkml:brushProperty name="color" value="#E71224"/>
    </inkml:brush>
  </inkml:definitions>
  <inkml:trace contextRef="#ctx0" brushRef="#br0">16555 10903 16383 0 0,'0'53'0'0'0,"0"1"0"0"0,0 17 0 0 0,0 232 0 0 0,0-267 0 0 0,0 71 0 0 0,0-54 0 0 0,0-17 0 0 0,18 0 0 0 0,-18-1 0 0 0,107 287 0 0 0,-107-269 0 0 0,18-35 0 0 0,-1 0 0 0 0,251 267 0 0 0,-215-285 0 0 0,-35 0 0 0 0,0-36 0 0 0,0 36 0 0 0,0 0 0 0 0,18-17 0 0 0,-19 17 0 0 0,1-18 0 0 0,89 18 0 0 0,-35 0 0 0 0,-37-18 0 0 0,1 18 0 0 0,53-18 0 0 0,-71 18 0 0 0,18-18 0 0 0,124-89 0 0 0,-106 54 0 0 0,-54 17 0 0 0,0 0 0 0 0,53-142 0 0 0,-53 160 0 0 0,0-35 0 0 0,0 35 0 0 0,0 0 0 0 0,-53-107 0 0 0,-90-142 0 0 0,125 249 0 0 0,18 0 0 0 0,-18 18 0 0 0,18-54 0 0 0,-35 19 0 0 0,35 17 0 0 0,0-54 0 0 0,-36 1 0 0 0,0-18 0 0 0,36 53 0 0 0,-35-17 0 0 0,17 53 0 0 0,-393-125 0 0 0,340 125 0 0 0,35 0 0 0 0,1 0 0 0 0,-54-18 0 0 0,71 18 0 0 0,0 0 0 0 0,-36 0 0 0 0,-17 0 0 0 0,35 0 0 0 0,19 0 0 0 0,-73 54 0 0 0,73-19 0 0 0,17-17 0 0 0,0 18 0 0 0,0 35 0 0 0,0-53 0 0 0,0 18 0 0 0,17 17 0 0 0,37 18 0 0 0,-54-71-16383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14:04:33.198"/>
    </inkml:context>
    <inkml:brush xml:id="br0">
      <inkml:brushProperty name="width" value="0.1" units="cm"/>
      <inkml:brushProperty name="height" value="0.1" units="cm"/>
      <inkml:brushProperty name="color" value="#E71224"/>
    </inkml:brush>
  </inkml:definitions>
  <inkml:trace contextRef="#ctx0" brushRef="#br0">16555 10903 16383 0 0,'0'53'0'0'0,"0"1"0"0"0,0 17 0 0 0,0 232 0 0 0,0-267 0 0 0,0 71 0 0 0,0-54 0 0 0,0-17 0 0 0,18 0 0 0 0,-18-1 0 0 0,107 287 0 0 0,-107-269 0 0 0,18-35 0 0 0,-1 0 0 0 0,251 267 0 0 0,-215-285 0 0 0,-35 0 0 0 0,0-36 0 0 0,0 36 0 0 0,0 0 0 0 0,18-17 0 0 0,-19 17 0 0 0,1-18 0 0 0,89 18 0 0 0,-35 0 0 0 0,-37-18 0 0 0,1 18 0 0 0,53-18 0 0 0,-71 18 0 0 0,18-18 0 0 0,124-89 0 0 0,-106 54 0 0 0,-54 17 0 0 0,0 0 0 0 0,53-142 0 0 0,-53 160 0 0 0,0-35 0 0 0,0 35 0 0 0,0 0 0 0 0,-53-107 0 0 0,-90-142 0 0 0,125 249 0 0 0,18 0 0 0 0,-18 18 0 0 0,18-54 0 0 0,-35 19 0 0 0,35 17 0 0 0,0-54 0 0 0,-36 1 0 0 0,0-18 0 0 0,36 53 0 0 0,-35-17 0 0 0,17 53 0 0 0,-393-125 0 0 0,340 125 0 0 0,35 0 0 0 0,1 0 0 0 0,-54-18 0 0 0,71 18 0 0 0,0 0 0 0 0,-36 0 0 0 0,-17 0 0 0 0,35 0 0 0 0,19 0 0 0 0,-73 54 0 0 0,73-19 0 0 0,17-17 0 0 0,0 18 0 0 0,0 35 0 0 0,0-53 0 0 0,0 18 0 0 0,17 17 0 0 0,37 18 0 0 0,-54-71-16383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14:04:33.198"/>
    </inkml:context>
    <inkml:brush xml:id="br0">
      <inkml:brushProperty name="width" value="0.1" units="cm"/>
      <inkml:brushProperty name="height" value="0.1" units="cm"/>
      <inkml:brushProperty name="color" value="#E71224"/>
    </inkml:brush>
  </inkml:definitions>
  <inkml:trace contextRef="#ctx0" brushRef="#br0">16555 10903 16383 0 0,'0'53'0'0'0,"0"1"0"0"0,0 17 0 0 0,0 232 0 0 0,0-267 0 0 0,0 71 0 0 0,0-54 0 0 0,0-17 0 0 0,18 0 0 0 0,-18-1 0 0 0,107 287 0 0 0,-107-269 0 0 0,18-35 0 0 0,-1 0 0 0 0,251 267 0 0 0,-215-285 0 0 0,-35 0 0 0 0,0-36 0 0 0,0 36 0 0 0,0 0 0 0 0,18-17 0 0 0,-19 17 0 0 0,1-18 0 0 0,89 18 0 0 0,-35 0 0 0 0,-37-18 0 0 0,1 18 0 0 0,53-18 0 0 0,-71 18 0 0 0,18-18 0 0 0,124-89 0 0 0,-106 54 0 0 0,-54 17 0 0 0,0 0 0 0 0,53-142 0 0 0,-53 160 0 0 0,0-35 0 0 0,0 35 0 0 0,0 0 0 0 0,-53-107 0 0 0,-90-142 0 0 0,125 249 0 0 0,18 0 0 0 0,-18 18 0 0 0,18-54 0 0 0,-35 19 0 0 0,35 17 0 0 0,0-54 0 0 0,-36 1 0 0 0,0-18 0 0 0,36 53 0 0 0,-35-17 0 0 0,17 53 0 0 0,-393-125 0 0 0,340 125 0 0 0,35 0 0 0 0,1 0 0 0 0,-54-18 0 0 0,71 18 0 0 0,0 0 0 0 0,-36 0 0 0 0,-17 0 0 0 0,35 0 0 0 0,19 0 0 0 0,-73 54 0 0 0,73-19 0 0 0,17-17 0 0 0,0 18 0 0 0,0 35 0 0 0,0-53 0 0 0,0 18 0 0 0,17 17 0 0 0,37 18 0 0 0,-54-71-16383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14:04:33.198"/>
    </inkml:context>
    <inkml:brush xml:id="br0">
      <inkml:brushProperty name="width" value="0.1" units="cm"/>
      <inkml:brushProperty name="height" value="0.1" units="cm"/>
      <inkml:brushProperty name="color" value="#E71224"/>
    </inkml:brush>
  </inkml:definitions>
  <inkml:trace contextRef="#ctx0" brushRef="#br0">16555 10903 16383 0 0,'0'53'0'0'0,"0"1"0"0"0,0 17 0 0 0,0 232 0 0 0,0-267 0 0 0,0 71 0 0 0,0-54 0 0 0,0-17 0 0 0,18 0 0 0 0,-18-1 0 0 0,107 287 0 0 0,-107-269 0 0 0,18-35 0 0 0,-1 0 0 0 0,251 267 0 0 0,-215-285 0 0 0,-35 0 0 0 0,0-36 0 0 0,0 36 0 0 0,0 0 0 0 0,18-17 0 0 0,-19 17 0 0 0,1-18 0 0 0,89 18 0 0 0,-35 0 0 0 0,-37-18 0 0 0,1 18 0 0 0,53-18 0 0 0,-71 18 0 0 0,18-18 0 0 0,124-89 0 0 0,-106 54 0 0 0,-54 17 0 0 0,0 0 0 0 0,53-142 0 0 0,-53 160 0 0 0,0-35 0 0 0,0 35 0 0 0,0 0 0 0 0,-53-107 0 0 0,-90-142 0 0 0,125 249 0 0 0,18 0 0 0 0,-18 18 0 0 0,18-54 0 0 0,-35 19 0 0 0,35 17 0 0 0,0-54 0 0 0,-36 1 0 0 0,0-18 0 0 0,36 53 0 0 0,-35-17 0 0 0,17 53 0 0 0,-393-125 0 0 0,340 125 0 0 0,35 0 0 0 0,1 0 0 0 0,-54-18 0 0 0,71 18 0 0 0,0 0 0 0 0,-36 0 0 0 0,-17 0 0 0 0,35 0 0 0 0,19 0 0 0 0,-73 54 0 0 0,73-19 0 0 0,17-17 0 0 0,0 18 0 0 0,0 35 0 0 0,0-53 0 0 0,0 18 0 0 0,17 17 0 0 0,37 18 0 0 0,-54-71-16383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14:04:33.198"/>
    </inkml:context>
    <inkml:brush xml:id="br0">
      <inkml:brushProperty name="width" value="0.1" units="cm"/>
      <inkml:brushProperty name="height" value="0.1" units="cm"/>
      <inkml:brushProperty name="color" value="#E71224"/>
    </inkml:brush>
  </inkml:definitions>
  <inkml:trace contextRef="#ctx0" brushRef="#br0">16555 10903 16383 0 0,'0'53'0'0'0,"0"1"0"0"0,0 17 0 0 0,0 232 0 0 0,0-267 0 0 0,0 71 0 0 0,0-54 0 0 0,0-17 0 0 0,18 0 0 0 0,-18-1 0 0 0,107 287 0 0 0,-107-269 0 0 0,18-35 0 0 0,-1 0 0 0 0,251 267 0 0 0,-215-285 0 0 0,-35 0 0 0 0,0-36 0 0 0,0 36 0 0 0,0 0 0 0 0,18-17 0 0 0,-19 17 0 0 0,1-18 0 0 0,89 18 0 0 0,-35 0 0 0 0,-37-18 0 0 0,1 18 0 0 0,53-18 0 0 0,-71 18 0 0 0,18-18 0 0 0,124-89 0 0 0,-106 54 0 0 0,-54 17 0 0 0,0 0 0 0 0,53-142 0 0 0,-53 160 0 0 0,0-35 0 0 0,0 35 0 0 0,0 0 0 0 0,-53-107 0 0 0,-90-142 0 0 0,125 249 0 0 0,18 0 0 0 0,-18 18 0 0 0,18-54 0 0 0,-35 19 0 0 0,35 17 0 0 0,0-54 0 0 0,-36 1 0 0 0,0-18 0 0 0,36 53 0 0 0,-35-17 0 0 0,17 53 0 0 0,-393-125 0 0 0,340 125 0 0 0,35 0 0 0 0,1 0 0 0 0,-54-18 0 0 0,71 18 0 0 0,0 0 0 0 0,-36 0 0 0 0,-17 0 0 0 0,35 0 0 0 0,19 0 0 0 0,-73 54 0 0 0,73-19 0 0 0,17-17 0 0 0,0 18 0 0 0,0 35 0 0 0,0-53 0 0 0,0 18 0 0 0,17 17 0 0 0,37 18 0 0 0,-54-71-16383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A307221-D1AA-644D-A019-066F112DB1A5}" type="datetimeFigureOut">
              <a:rPr lang="nl-BE" smtClean="0"/>
              <a:t>26/10/2020</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32F57C1-CE4F-6642-AF1E-D3602E68FDC5}" type="slidenum">
              <a:rPr lang="nl-BE" smtClean="0"/>
              <a:t>‹nr.›</a:t>
            </a:fld>
            <a:endParaRPr lang="nl-BE"/>
          </a:p>
        </p:txBody>
      </p:sp>
    </p:spTree>
    <p:extLst>
      <p:ext uri="{BB962C8B-B14F-4D97-AF65-F5344CB8AC3E}">
        <p14:creationId xmlns:p14="http://schemas.microsoft.com/office/powerpoint/2010/main" val="1527645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B32F57C1-CE4F-6642-AF1E-D3602E68FDC5}" type="slidenum">
              <a:rPr lang="nl-BE" smtClean="0"/>
              <a:t>1</a:t>
            </a:fld>
            <a:endParaRPr lang="nl-BE"/>
          </a:p>
        </p:txBody>
      </p:sp>
    </p:spTree>
    <p:extLst>
      <p:ext uri="{BB962C8B-B14F-4D97-AF65-F5344CB8AC3E}">
        <p14:creationId xmlns:p14="http://schemas.microsoft.com/office/powerpoint/2010/main" val="2809015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22</a:t>
            </a:fld>
            <a:endParaRPr lang="nl-BE"/>
          </a:p>
        </p:txBody>
      </p:sp>
    </p:spTree>
    <p:extLst>
      <p:ext uri="{BB962C8B-B14F-4D97-AF65-F5344CB8AC3E}">
        <p14:creationId xmlns:p14="http://schemas.microsoft.com/office/powerpoint/2010/main" val="649089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23</a:t>
            </a:fld>
            <a:endParaRPr lang="nl-BE"/>
          </a:p>
        </p:txBody>
      </p:sp>
    </p:spTree>
    <p:extLst>
      <p:ext uri="{BB962C8B-B14F-4D97-AF65-F5344CB8AC3E}">
        <p14:creationId xmlns:p14="http://schemas.microsoft.com/office/powerpoint/2010/main" val="2296900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24</a:t>
            </a:fld>
            <a:endParaRPr lang="nl-BE"/>
          </a:p>
        </p:txBody>
      </p:sp>
    </p:spTree>
    <p:extLst>
      <p:ext uri="{BB962C8B-B14F-4D97-AF65-F5344CB8AC3E}">
        <p14:creationId xmlns:p14="http://schemas.microsoft.com/office/powerpoint/2010/main" val="20464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Aantal</a:t>
            </a:r>
            <a:r>
              <a:rPr lang="en-GB" dirty="0"/>
              <a:t> </a:t>
            </a:r>
            <a:r>
              <a:rPr lang="en-GB" dirty="0" err="1"/>
              <a:t>besturen</a:t>
            </a:r>
            <a:r>
              <a:rPr lang="en-GB" dirty="0"/>
              <a:t> is </a:t>
            </a:r>
            <a:r>
              <a:rPr lang="en-GB" dirty="0" err="1"/>
              <a:t>gedaald</a:t>
            </a:r>
            <a:r>
              <a:rPr lang="en-GB" dirty="0"/>
              <a:t> van 30 </a:t>
            </a:r>
            <a:r>
              <a:rPr lang="en-GB" dirty="0" err="1"/>
              <a:t>naar</a:t>
            </a:r>
            <a:r>
              <a:rPr lang="en-GB" dirty="0"/>
              <a:t> 19. Het </a:t>
            </a:r>
            <a:r>
              <a:rPr lang="en-GB" dirty="0" err="1"/>
              <a:t>aantal</a:t>
            </a:r>
            <a:r>
              <a:rPr lang="en-GB" dirty="0"/>
              <a:t> centra van 42 </a:t>
            </a:r>
            <a:r>
              <a:rPr lang="en-GB" dirty="0" err="1"/>
              <a:t>naar</a:t>
            </a:r>
            <a:r>
              <a:rPr lang="en-GB" dirty="0"/>
              <a:t> 27,</a:t>
            </a:r>
          </a:p>
          <a:p>
            <a:r>
              <a:rPr lang="en-GB" dirty="0" err="1"/>
              <a:t>Gemeenschappelijke</a:t>
            </a:r>
            <a:r>
              <a:rPr lang="en-GB" dirty="0"/>
              <a:t> </a:t>
            </a:r>
            <a:r>
              <a:rPr lang="en-GB" dirty="0" err="1"/>
              <a:t>boekhoudplan</a:t>
            </a:r>
            <a:r>
              <a:rPr lang="en-GB"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B8F03-BC93-4120-96CA-A36DF640BE24}"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1844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F18E20-CFFA-B94F-90FC-FDDA3D561BB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069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heeft dit te maken met dit?</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F44B04-4E47-474E-AD4B-5986C57B239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0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heeft dit te maken met dit?</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F44B04-4E47-474E-AD4B-5986C57B239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3680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Coca-cola zit</a:t>
            </a:r>
            <a:r>
              <a:rPr lang="nl-NL" baseline="0" dirty="0"/>
              <a:t> overal in Afrika</a:t>
            </a:r>
          </a:p>
          <a:p>
            <a:endParaRPr lang="nl-NL" baseline="0" dirty="0"/>
          </a:p>
          <a:p>
            <a:r>
              <a:rPr lang="nl-NL" dirty="0"/>
              <a:t>Janssen:</a:t>
            </a:r>
            <a:r>
              <a:rPr lang="nl-NL" baseline="0" dirty="0"/>
              <a:t> </a:t>
            </a:r>
            <a:r>
              <a:rPr lang="nl-NL" dirty="0"/>
              <a:t>Medicijnen geraken niet bij mensen die ze nodig hebben</a:t>
            </a:r>
          </a:p>
          <a:p>
            <a:endParaRPr lang="nl-NL" baseline="0" dirty="0"/>
          </a:p>
          <a:p>
            <a:r>
              <a:rPr lang="nl-NL" baseline="0" dirty="0"/>
              <a:t>Samenwerking : probleem opgelost, wat bindt hen – common goal </a:t>
            </a:r>
          </a:p>
          <a:p>
            <a:endParaRPr lang="nl-NL" baseline="0" dirty="0"/>
          </a:p>
          <a:p>
            <a:r>
              <a:rPr lang="nl-NL" baseline="0" dirty="0"/>
              <a:t>Het gaat over KLIK maken tussen onverwachte partners</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F44B04-4E47-474E-AD4B-5986C57B239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9671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Tx/>
              <a:buChar char="-"/>
            </a:pPr>
            <a:r>
              <a:rPr lang="nl-NL" dirty="0"/>
              <a:t>Wendbaarheid</a:t>
            </a:r>
          </a:p>
          <a:p>
            <a:pPr>
              <a:buFontTx/>
              <a:buChar char="-"/>
            </a:pPr>
            <a:r>
              <a:rPr lang="nl-NL" dirty="0"/>
              <a:t>Transparantie door technologie &amp; burgerparticipatie</a:t>
            </a:r>
            <a:r>
              <a:rPr lang="nl-NL" baseline="0" dirty="0"/>
              <a:t> </a:t>
            </a:r>
            <a:endParaRPr lang="nl-NL" dirty="0"/>
          </a:p>
          <a:p>
            <a:pPr>
              <a:buFontTx/>
              <a:buChar char="-"/>
            </a:pPr>
            <a:r>
              <a:rPr lang="nl-NL" dirty="0" err="1"/>
              <a:t>Sharing</a:t>
            </a:r>
            <a:r>
              <a:rPr lang="nl-NL" baseline="0" dirty="0"/>
              <a:t> </a:t>
            </a:r>
            <a:r>
              <a:rPr lang="nl-NL" baseline="0" dirty="0" err="1"/>
              <a:t>Economy</a:t>
            </a:r>
            <a:r>
              <a:rPr lang="nl-NL" baseline="0" dirty="0"/>
              <a:t> </a:t>
            </a:r>
            <a:r>
              <a:rPr lang="nl-NL" baseline="0" dirty="0">
                <a:sym typeface="Wingdings"/>
              </a:rPr>
              <a:t> </a:t>
            </a:r>
            <a:r>
              <a:rPr lang="nl-NL" baseline="0" dirty="0" err="1">
                <a:sym typeface="Wingdings"/>
              </a:rPr>
              <a:t>Tesla</a:t>
            </a:r>
            <a:endParaRPr lang="nl-NL" baseline="0" dirty="0">
              <a:sym typeface="Wingdings"/>
            </a:endParaRPr>
          </a:p>
          <a:p>
            <a:pPr>
              <a:buFontTx/>
              <a:buNone/>
            </a:pPr>
            <a:endParaRPr lang="nl-NL" baseline="0" dirty="0">
              <a:sym typeface="Wingdings"/>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106C8-D208-EA42-8597-23450B5511D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035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F44B04-4E47-474E-AD4B-5986C57B239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52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B8F03-BC93-4120-96CA-A36DF640BE24}"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310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F44B04-4E47-474E-AD4B-5986C57B239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8358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106C8-D208-EA42-8597-23450B5511D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211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106C8-D208-EA42-8597-23450B5511D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vindt de vier perspectieven direct of indirect terug in de visie</a:t>
            </a:r>
          </a:p>
          <a:p>
            <a:r>
              <a:rPr lang="nl-BE" dirty="0"/>
              <a:t>Ook geven we aan (in de visie) dat waarde creëren niet een </a:t>
            </a:r>
            <a:r>
              <a:rPr lang="nl-BE" dirty="0" err="1"/>
              <a:t>org</a:t>
            </a:r>
            <a:r>
              <a:rPr lang="nl-BE" dirty="0"/>
              <a:t>. op zichzelf kan doen. Je moet streven naar samenwerking om waarde te </a:t>
            </a:r>
            <a:r>
              <a:rPr lang="nl-BE" dirty="0" err="1"/>
              <a:t>ceeren</a:t>
            </a:r>
            <a:r>
              <a:rPr lang="nl-BE" dirty="0"/>
              <a:t> (of anders gezegd relevant te blijven voor de maatschappij) om lokaal te verankeren (SP1)</a:t>
            </a:r>
          </a:p>
          <a:p>
            <a:endParaRPr lang="nl-BE" dirty="0"/>
          </a:p>
          <a:p>
            <a:r>
              <a:rPr lang="nl-BE" dirty="0"/>
              <a:t>EP= voor Profit </a:t>
            </a:r>
            <a:r>
              <a:rPr lang="nl-BE" dirty="0" err="1"/>
              <a:t>org</a:t>
            </a:r>
            <a:r>
              <a:rPr lang="nl-BE" dirty="0"/>
              <a:t>. gaat dat over winstmaximalisatie, maar in onze context dus non-profit zou dat hier betekenen als is de </a:t>
            </a:r>
            <a:r>
              <a:rPr lang="nl-BE" dirty="0" err="1"/>
              <a:t>org</a:t>
            </a:r>
            <a:r>
              <a:rPr lang="nl-BE" dirty="0"/>
              <a:t>. financieel gezond (gaat men niet in rood) en wordt de belastinggeld goed besteed </a:t>
            </a:r>
          </a:p>
          <a:p>
            <a:endParaRPr lang="nl-BE" dirty="0"/>
          </a:p>
          <a:p>
            <a:r>
              <a:rPr lang="nl-BE" dirty="0"/>
              <a:t>Je kan perspectief ook vervangen door  VERANTWOORDELIJKHEID of VERWACHTINGEN</a:t>
            </a:r>
          </a:p>
          <a:p>
            <a:endParaRPr lang="nl-BE" dirty="0"/>
          </a:p>
          <a:p>
            <a:endParaRPr lang="nl-BE" dirty="0"/>
          </a:p>
          <a:p>
            <a:r>
              <a:rPr lang="nl-BE" dirty="0"/>
              <a:t>Waardecreatie over…= deze zin zegt alles! Het voorbestaan van een organisatie stoelt zich op het in evenwicht houden van die vier perspectieven omdat ze wel samen kunnen gaan maar ook voor spanningen kunnen zorgen…</a:t>
            </a:r>
            <a:endParaRPr lang="nl-NL" dirty="0"/>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65</a:t>
            </a:fld>
            <a:endParaRPr lang="nl-BE"/>
          </a:p>
        </p:txBody>
      </p:sp>
    </p:spTree>
    <p:extLst>
      <p:ext uri="{BB962C8B-B14F-4D97-AF65-F5344CB8AC3E}">
        <p14:creationId xmlns:p14="http://schemas.microsoft.com/office/powerpoint/2010/main" val="3948477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 het kaderen: kan je intern/lokaal of extern/internationaal gericht te werk gaan en op lange of korte termijn (tijdsdimensie: wat vergt (minder) tijd. </a:t>
            </a:r>
          </a:p>
          <a:p>
            <a:endParaRPr lang="nl-BE" dirty="0"/>
          </a:p>
          <a:p>
            <a:r>
              <a:rPr lang="nl-BE" dirty="0"/>
              <a:t>Wat we doen van </a:t>
            </a:r>
            <a:r>
              <a:rPr lang="nl-BE" dirty="0" err="1"/>
              <a:t>waardecreatie</a:t>
            </a:r>
            <a:r>
              <a:rPr lang="nl-BE" dirty="0"/>
              <a:t> (op maatschappelijk vlak) kan bv. in het Jaarverslag terecht komen (en dan stopt het niet, want uit de GP blijkt dat sterke centra of centra die sterk scoren op BHM gebruiken het als instrument om in dialoog te gaan met de belanghebbenden.</a:t>
            </a:r>
            <a:endParaRPr lang="nl-NL" dirty="0"/>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66</a:t>
            </a:fld>
            <a:endParaRPr lang="nl-BE"/>
          </a:p>
        </p:txBody>
      </p:sp>
    </p:spTree>
    <p:extLst>
      <p:ext uri="{BB962C8B-B14F-4D97-AF65-F5344CB8AC3E}">
        <p14:creationId xmlns:p14="http://schemas.microsoft.com/office/powerpoint/2010/main" val="4078871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Bef>
                <a:spcPts val="600"/>
              </a:spcBef>
              <a:spcAft>
                <a:spcPts val="800"/>
              </a:spcAft>
            </a:pPr>
            <a:r>
              <a:rPr lang="nl-BE" sz="1400" b="1" dirty="0">
                <a:solidFill>
                  <a:srgbClr val="1371B8"/>
                </a:solidFill>
                <a:effectLst/>
                <a:latin typeface="Calibri" panose="020F0502020204030204" pitchFamily="34" charset="0"/>
                <a:ea typeface="Times New Roman" panose="02020603050405020304" pitchFamily="18" charset="0"/>
                <a:cs typeface="Calibri" panose="020F0502020204030204" pitchFamily="34" charset="0"/>
              </a:rPr>
              <a:t>Wie zijn we?</a:t>
            </a:r>
          </a:p>
          <a:p>
            <a:pPr>
              <a:lnSpc>
                <a:spcPct val="107000"/>
              </a:lnSpc>
              <a:spcBef>
                <a:spcPts val="600"/>
              </a:spcBef>
              <a:spcAft>
                <a:spcPts val="800"/>
              </a:spcAft>
            </a:pPr>
            <a:r>
              <a:rPr lang="nl-BE" sz="1400" b="1" dirty="0">
                <a:solidFill>
                  <a:srgbClr val="1371B8"/>
                </a:solidFill>
                <a:effectLst/>
                <a:latin typeface="Calibri" panose="020F0502020204030204" pitchFamily="34" charset="0"/>
                <a:ea typeface="Times New Roman" panose="02020603050405020304" pitchFamily="18" charset="0"/>
                <a:cs typeface="Calibri" panose="020F0502020204030204" pitchFamily="34" charset="0"/>
              </a:rPr>
              <a:t>We zijn een team van 10 personen, onder leiding van Annelien Maebe</a:t>
            </a:r>
          </a:p>
          <a:p>
            <a:pPr>
              <a:lnSpc>
                <a:spcPct val="107000"/>
              </a:lnSpc>
              <a:spcBef>
                <a:spcPts val="600"/>
              </a:spcBef>
              <a:spcAft>
                <a:spcPts val="800"/>
              </a:spcAft>
            </a:pPr>
            <a:endParaRPr lang="nl-BE" sz="1400" b="1" dirty="0">
              <a:solidFill>
                <a:srgbClr val="1371B8"/>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Bef>
                <a:spcPts val="600"/>
              </a:spcBef>
              <a:spcAft>
                <a:spcPts val="800"/>
              </a:spcAft>
            </a:pPr>
            <a:r>
              <a:rPr lang="nl-BE" sz="1400" b="1" dirty="0">
                <a:solidFill>
                  <a:srgbClr val="1371B8"/>
                </a:solidFill>
                <a:effectLst/>
                <a:latin typeface="Calibri" panose="020F0502020204030204" pitchFamily="34" charset="0"/>
                <a:ea typeface="Times New Roman" panose="02020603050405020304" pitchFamily="18" charset="0"/>
                <a:cs typeface="Calibri" panose="020F0502020204030204" pitchFamily="34" charset="0"/>
              </a:rPr>
              <a:t>Wie zijn onze klanten?</a:t>
            </a:r>
          </a:p>
          <a:p>
            <a:pPr marL="342900" lvl="0" indent="-342900">
              <a:lnSpc>
                <a:spcPct val="107000"/>
              </a:lnSpc>
              <a:buFont typeface="Calibri" panose="020F0502020204030204" pitchFamily="34" charset="0"/>
              <a:buChar char="-"/>
            </a:pPr>
            <a:r>
              <a:rPr lang="nl-BE" sz="1000" dirty="0">
                <a:effectLst/>
                <a:latin typeface="Calibri" panose="020F0502020204030204" pitchFamily="34" charset="0"/>
                <a:ea typeface="Calibri" panose="020F0502020204030204" pitchFamily="34" charset="0"/>
                <a:cs typeface="Calibri" panose="020F0502020204030204" pitchFamily="34" charset="0"/>
              </a:rPr>
              <a:t>In eerste instantie</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Besturen</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Leidinggevenden</a:t>
            </a:r>
          </a:p>
          <a:p>
            <a:pPr marL="342900" lvl="0" indent="-342900">
              <a:lnSpc>
                <a:spcPct val="107000"/>
              </a:lnSpc>
              <a:buFont typeface="Calibri" panose="020F0502020204030204" pitchFamily="34" charset="0"/>
              <a:buChar char="-"/>
            </a:pPr>
            <a:r>
              <a:rPr lang="nl-BE" sz="1000" dirty="0">
                <a:effectLst/>
                <a:latin typeface="Calibri" panose="020F0502020204030204" pitchFamily="34" charset="0"/>
                <a:ea typeface="Calibri" panose="020F0502020204030204" pitchFamily="34" charset="0"/>
                <a:cs typeface="Calibri" panose="020F0502020204030204" pitchFamily="34" charset="0"/>
              </a:rPr>
              <a:t>In tweede instantie specifieke functies</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Administratief bedienden</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Informatieveiligheidsmedewerkers</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Preventiemedewerkers/vertrouwenspersonen</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Kwaliteitscoördinatoren</a:t>
            </a:r>
          </a:p>
          <a:p>
            <a:pPr marL="742950" lvl="1" indent="-285750">
              <a:lnSpc>
                <a:spcPct val="107000"/>
              </a:lnSpc>
              <a:spcAft>
                <a:spcPts val="800"/>
              </a:spcAft>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vormingsverantwoordelijken</a:t>
            </a:r>
          </a:p>
          <a:p>
            <a:pPr>
              <a:lnSpc>
                <a:spcPct val="107000"/>
              </a:lnSpc>
              <a:spcBef>
                <a:spcPts val="600"/>
              </a:spcBef>
              <a:spcAft>
                <a:spcPts val="800"/>
              </a:spcAft>
            </a:pPr>
            <a:r>
              <a:rPr lang="nl-BE" sz="1400" b="1" dirty="0">
                <a:solidFill>
                  <a:srgbClr val="1371B8"/>
                </a:solidFill>
                <a:effectLst/>
                <a:latin typeface="Calibri" panose="020F0502020204030204" pitchFamily="34" charset="0"/>
                <a:ea typeface="Times New Roman" panose="02020603050405020304" pitchFamily="18" charset="0"/>
                <a:cs typeface="Calibri" panose="020F0502020204030204" pitchFamily="34" charset="0"/>
              </a:rPr>
              <a:t>Visie:</a:t>
            </a:r>
          </a:p>
          <a:p>
            <a:pPr marL="342900" lvl="0" indent="-342900">
              <a:lnSpc>
                <a:spcPct val="107000"/>
              </a:lnSpc>
              <a:buFont typeface="Calibri" panose="020F0502020204030204" pitchFamily="34" charset="0"/>
              <a:buChar char="-"/>
            </a:pPr>
            <a:r>
              <a:rPr lang="nl-BE" sz="1000" dirty="0">
                <a:effectLst/>
                <a:latin typeface="Calibri" panose="020F0502020204030204" pitchFamily="34" charset="0"/>
                <a:ea typeface="Calibri" panose="020F0502020204030204" pitchFamily="34" charset="0"/>
                <a:cs typeface="Calibri" panose="020F0502020204030204" pitchFamily="34" charset="0"/>
              </a:rPr>
              <a:t>we versterken de contactpersonen (het lokale beleid) </a:t>
            </a:r>
          </a:p>
          <a:p>
            <a:pPr marL="742950" lvl="1" indent="-285750">
              <a:lnSpc>
                <a:spcPct val="107000"/>
              </a:lnSpc>
              <a:spcAft>
                <a:spcPts val="800"/>
              </a:spcAft>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bij vragen van individuele CLB-medewerkers beantwoorden we die vragen en verwijzen we hen steeds door naar de contactpersoon in hun CLB </a:t>
            </a:r>
          </a:p>
          <a:p>
            <a:pPr marL="457200" lvl="1" indent="0">
              <a:lnSpc>
                <a:spcPct val="107000"/>
              </a:lnSpc>
              <a:spcAft>
                <a:spcPts val="800"/>
              </a:spcAft>
              <a:buFont typeface="Courier New" panose="02070309020205020404" pitchFamily="49" charset="0"/>
              <a:buNone/>
            </a:pPr>
            <a:endParaRPr lang="nl-BE" sz="1000" dirty="0">
              <a:effectLst/>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07000"/>
              </a:lnSpc>
              <a:spcAft>
                <a:spcPts val="800"/>
              </a:spcAft>
              <a:buFont typeface="Courier New" panose="02070309020205020404" pitchFamily="49" charset="0"/>
              <a:buNone/>
            </a:pPr>
            <a:endParaRPr lang="nl-BE" sz="1000" dirty="0">
              <a:effectLst/>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07000"/>
              </a:lnSpc>
              <a:spcAft>
                <a:spcPts val="800"/>
              </a:spcAft>
              <a:buFont typeface="Courier New" panose="02070309020205020404" pitchFamily="49" charset="0"/>
              <a:buNone/>
            </a:pPr>
            <a:endParaRPr lang="nl-BE" sz="1000" dirty="0">
              <a:effectLst/>
              <a:latin typeface="Calibri" panose="020F0502020204030204" pitchFamily="34" charset="0"/>
              <a:ea typeface="Calibri" panose="020F0502020204030204" pitchFamily="34" charset="0"/>
              <a:cs typeface="Calibri" panose="020F050202020403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73</a:t>
            </a:fld>
            <a:endParaRPr lang="nl-BE"/>
          </a:p>
        </p:txBody>
      </p:sp>
    </p:spTree>
    <p:extLst>
      <p:ext uri="{BB962C8B-B14F-4D97-AF65-F5344CB8AC3E}">
        <p14:creationId xmlns:p14="http://schemas.microsoft.com/office/powerpoint/2010/main" val="3572711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600"/>
              </a:spcAft>
            </a:pPr>
            <a:r>
              <a:rPr lang="nl-BE" sz="10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Wij ondersteunen de centra zodat zij als organisaties in staat zijn een eigen beleid te voeren en dit op een gelijkgerichte en efficiënte manier binnen de afspraken van het beleidsplan Vrij CLB Netwerk. </a:t>
            </a:r>
          </a:p>
          <a:p>
            <a:pPr>
              <a:lnSpc>
                <a:spcPct val="115000"/>
              </a:lnSpc>
              <a:spcAft>
                <a:spcPts val="600"/>
              </a:spcAft>
            </a:pPr>
            <a:endParaRPr lang="nl-BE" sz="10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00"/>
              </a:spcAft>
            </a:pPr>
            <a:r>
              <a:rPr lang="nl-BE" sz="10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We ondersteunen hen op: </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Organisatiebeleid (besturen, leiderschap &amp; organisatieontwikkeling)</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Personeelsbeleid (incl. diversiteit) en -administratie</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Welzijnsbeleid (TBE VCLB)</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Kwaliteitsbeleid &amp; Databeheer</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Financieel beleid</a:t>
            </a:r>
          </a:p>
          <a:p>
            <a:pPr marL="742950" lvl="1" indent="-285750">
              <a:lnSpc>
                <a:spcPct val="107000"/>
              </a:lnSpc>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Informatieveiligheidsbeleid</a:t>
            </a:r>
          </a:p>
          <a:p>
            <a:pPr marL="742950" lvl="1" indent="-285750">
              <a:lnSpc>
                <a:spcPct val="107000"/>
              </a:lnSpc>
              <a:spcAft>
                <a:spcPts val="800"/>
              </a:spcAft>
              <a:buFont typeface="Courier New" panose="02070309020205020404" pitchFamily="49" charset="0"/>
              <a:buChar char="o"/>
            </a:pPr>
            <a:r>
              <a:rPr lang="nl-BE" sz="1000" dirty="0">
                <a:effectLst/>
                <a:latin typeface="Calibri" panose="020F0502020204030204" pitchFamily="34" charset="0"/>
                <a:ea typeface="Calibri" panose="020F0502020204030204" pitchFamily="34" charset="0"/>
                <a:cs typeface="Calibri" panose="020F0502020204030204" pitchFamily="34" charset="0"/>
              </a:rPr>
              <a:t>Vormingsbeleid</a:t>
            </a:r>
          </a:p>
          <a:p>
            <a:r>
              <a:rPr lang="nl-BE" sz="10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Wij vertalen veel voorkomende vragen/noden/ (</a:t>
            </a:r>
            <a:r>
              <a:rPr lang="nl-BE" sz="1000" dirty="0" err="1">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vraaggestuurde</a:t>
            </a:r>
            <a:r>
              <a:rPr lang="nl-BE" sz="10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 en wat moet (</a:t>
            </a:r>
            <a:r>
              <a:rPr lang="nl-BE" sz="1000" dirty="0" err="1">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aanbodgestuurd</a:t>
            </a:r>
            <a:r>
              <a:rPr lang="nl-BE" sz="10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 naar een gepast ondersteuningsaanbod.</a:t>
            </a:r>
            <a:endParaRPr lang="nl-BE" dirty="0"/>
          </a:p>
          <a:p>
            <a:endParaRPr lang="nl-BE" dirty="0"/>
          </a:p>
          <a:p>
            <a:r>
              <a:rPr lang="nl-BE" dirty="0"/>
              <a:t>Gaat dus vaak om juridische ondersteuning</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74</a:t>
            </a:fld>
            <a:endParaRPr lang="nl-BE"/>
          </a:p>
        </p:txBody>
      </p:sp>
    </p:spTree>
    <p:extLst>
      <p:ext uri="{BB962C8B-B14F-4D97-AF65-F5344CB8AC3E}">
        <p14:creationId xmlns:p14="http://schemas.microsoft.com/office/powerpoint/2010/main" val="4999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vertaald zich dat naar de concrete praktijk?</a:t>
            </a:r>
          </a:p>
          <a:p>
            <a:r>
              <a:rPr lang="nl-BE" dirty="0"/>
              <a:t>Vertaald naar de concrete praktijk betekent dat dat onze ondersteuning vandaag de dag vooral hier afspeelt:</a:t>
            </a:r>
          </a:p>
          <a:p>
            <a:endParaRPr lang="nl-BE" dirty="0"/>
          </a:p>
          <a:p>
            <a:r>
              <a:rPr lang="nl-BE" dirty="0"/>
              <a:t>= vaak juridische ondersteuning</a:t>
            </a:r>
          </a:p>
          <a:p>
            <a:endParaRPr lang="nl-BE" dirty="0"/>
          </a:p>
          <a:p>
            <a:r>
              <a:rPr lang="nl-BE" dirty="0"/>
              <a:t>Evaluatie en ontslag:</a:t>
            </a:r>
          </a:p>
          <a:p>
            <a:pPr marL="171450" indent="-171450">
              <a:buFont typeface="Arial" panose="020B0604020202020204" pitchFamily="34" charset="0"/>
              <a:buChar char="•"/>
            </a:pPr>
            <a:r>
              <a:rPr lang="nl-BE" dirty="0"/>
              <a:t>Advies geven in de aanloop naar een ontslag</a:t>
            </a:r>
          </a:p>
          <a:p>
            <a:pPr marL="171450" indent="-171450">
              <a:buFont typeface="Arial" panose="020B0604020202020204" pitchFamily="34" charset="0"/>
              <a:buChar char="•"/>
            </a:pPr>
            <a:r>
              <a:rPr lang="nl-BE" dirty="0"/>
              <a:t>Ondersteuning bieden in complexe logge procedures</a:t>
            </a:r>
          </a:p>
          <a:p>
            <a:endParaRPr lang="nl-BE" dirty="0"/>
          </a:p>
          <a:p>
            <a:endParaRPr lang="nl-BE" dirty="0"/>
          </a:p>
          <a:p>
            <a:r>
              <a:rPr lang="nl-BE" dirty="0"/>
              <a:t>VZW: Vragen over:</a:t>
            </a:r>
          </a:p>
          <a:p>
            <a:pPr marL="171450" indent="-171450">
              <a:buFont typeface="Arial" panose="020B0604020202020204" pitchFamily="34" charset="0"/>
              <a:buChar char="•"/>
            </a:pPr>
            <a:r>
              <a:rPr lang="nl-BE" dirty="0"/>
              <a:t>Nieuwe regelgeving voor vzw’s </a:t>
            </a:r>
          </a:p>
          <a:p>
            <a:pPr marL="171450" indent="-171450">
              <a:buFont typeface="Arial" panose="020B0604020202020204" pitchFamily="34" charset="0"/>
              <a:buChar char="•"/>
            </a:pPr>
            <a:r>
              <a:rPr lang="nl-BE" dirty="0"/>
              <a:t>Statutenwijzigingen, modellen van statuten,</a:t>
            </a:r>
          </a:p>
          <a:p>
            <a:pPr marL="171450" indent="-171450">
              <a:buFont typeface="Arial" panose="020B0604020202020204" pitchFamily="34" charset="0"/>
              <a:buChar char="•"/>
            </a:pPr>
            <a:r>
              <a:rPr lang="nl-BE" dirty="0"/>
              <a:t>Organiseren algemene vergaderingen (bv voor de zomervakantie: uitstellen AV of schriftelijke AV (stemmen op afstand)…)</a:t>
            </a:r>
          </a:p>
          <a:p>
            <a:pPr marL="171450" indent="-171450">
              <a:buFont typeface="Arial" panose="020B0604020202020204" pitchFamily="34" charset="0"/>
              <a:buChar char="•"/>
            </a:pPr>
            <a:r>
              <a:rPr lang="nl-BE" dirty="0"/>
              <a:t>Bestuurdersaansprakelijkheid</a:t>
            </a:r>
          </a:p>
          <a:p>
            <a:pPr marL="171450" indent="-171450">
              <a:buFont typeface="Arial" panose="020B0604020202020204" pitchFamily="34" charset="0"/>
              <a:buChar char="•"/>
            </a:pPr>
            <a:r>
              <a:rPr lang="nl-BE" dirty="0"/>
              <a:t>Boekhouding</a:t>
            </a:r>
          </a:p>
          <a:p>
            <a:pPr marL="171450" indent="-171450">
              <a:buFont typeface="Arial" panose="020B0604020202020204" pitchFamily="34" charset="0"/>
              <a:buChar char="•"/>
            </a:pPr>
            <a:r>
              <a:rPr lang="nl-BE" dirty="0"/>
              <a:t>over het archiveren van de verslagen bijvoorbeeld (origineel of digitaal)</a:t>
            </a:r>
          </a:p>
          <a:p>
            <a:pPr marL="171450" indent="-171450">
              <a:buFont typeface="Arial" panose="020B0604020202020204" pitchFamily="34" charset="0"/>
              <a:buChar char="•"/>
            </a:pPr>
            <a:r>
              <a:rPr lang="nl-BE" dirty="0"/>
              <a:t>over jaarverslagen (verplicht of niet)</a:t>
            </a:r>
          </a:p>
          <a:p>
            <a:pPr marL="171450" indent="-171450">
              <a:buFont typeface="Arial" panose="020B0604020202020204" pitchFamily="34" charset="0"/>
              <a:buChar char="•"/>
            </a:pPr>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75</a:t>
            </a:fld>
            <a:endParaRPr lang="nl-BE"/>
          </a:p>
        </p:txBody>
      </p:sp>
    </p:spTree>
    <p:extLst>
      <p:ext uri="{BB962C8B-B14F-4D97-AF65-F5344CB8AC3E}">
        <p14:creationId xmlns:p14="http://schemas.microsoft.com/office/powerpoint/2010/main" val="1930078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Nieuwsbrieven = nieuwsbrieven Vrij CLB Netwerk</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Centrummededelingen (altijd een luikje rond organisatiebeleid)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Kennisnet : waarmee we willen evolueren naar een forum waarin bestuurders elkaar vinden en </a:t>
            </a:r>
            <a:r>
              <a:rPr lang="nl-BE" dirty="0" err="1"/>
              <a:t>good</a:t>
            </a:r>
            <a:r>
              <a:rPr lang="nl-BE" dirty="0"/>
              <a:t> </a:t>
            </a:r>
            <a:r>
              <a:rPr lang="nl-BE" dirty="0" err="1"/>
              <a:t>practices</a:t>
            </a:r>
            <a:r>
              <a:rPr lang="nl-BE" dirty="0"/>
              <a:t> met elkaar kunnen delen en waar alle </a:t>
            </a:r>
            <a:r>
              <a:rPr lang="nl-NL" dirty="0"/>
              <a:t>relevante informatie snel zichtbaar kan worden gemaakt voor de bestuurders (</a:t>
            </a:r>
            <a:r>
              <a:rPr lang="nl-BE" sz="18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kennisdeling en –creatie)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dirty="0">
              <a:solidFill>
                <a:srgbClr val="1D1B11"/>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solidFill>
                  <a:srgbClr val="1D1B11"/>
                </a:solidFill>
                <a:effectLst/>
                <a:latin typeface="Calibri" panose="020F0502020204030204" pitchFamily="34" charset="0"/>
                <a:cs typeface="Times New Roman" panose="02020603050405020304" pitchFamily="18" charset="0"/>
              </a:rPr>
              <a:t>Wij willen dat onze informatie vlot gevonden wordt door onze centra &amp; we willen dat die informatie ook gebruiksvriendelijk en gebruiksklaar is.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BE" dirty="0"/>
              <a:t>Hetgeen het team wilt bereiken strookt gelukkig perfect met wat er is voorgekomen uit de bevraging aan de bestuurders</a:t>
            </a:r>
          </a:p>
          <a:p>
            <a:endParaRPr lang="nl-BE" dirty="0"/>
          </a:p>
          <a:p>
            <a:r>
              <a:rPr lang="nl-BE" dirty="0"/>
              <a:t>Uit de respons van de bestuurders konden twee belangrijke conclusies worden getrokken:</a:t>
            </a:r>
          </a:p>
          <a:p>
            <a:endParaRPr lang="nl-BE" dirty="0"/>
          </a:p>
          <a:p>
            <a:r>
              <a:rPr lang="nl-NL" dirty="0"/>
              <a:t>1. Bestuurders willen een 'herprofilering' van de organisatie en als strategisch doel het CLB (terug) op de kaart zetten.  o Daaromtrent zijn we momenteel intern aan het bekijken hoe we deze uitdaging stapsgewijs kunnen realiseren. </a:t>
            </a:r>
          </a:p>
          <a:p>
            <a:r>
              <a:rPr lang="nl-NL" dirty="0"/>
              <a:t>2. </a:t>
            </a:r>
            <a:r>
              <a:rPr lang="nl-NL" b="1" dirty="0"/>
              <a:t>Bestuurders willen relevante en actuele  (juridische) info snel kunnen terugvinden. </a:t>
            </a:r>
          </a:p>
          <a:p>
            <a:r>
              <a:rPr lang="nl-NL" dirty="0"/>
              <a:t>o Daaromtrent zijn we intern aan het bekijken of het nieuwe kennisnet kan helpen om relevante informatie snel zichtbaar te kunnen maken voor de bestuurders</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endParaRPr lang="nl-BE" dirty="0"/>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76</a:t>
            </a:fld>
            <a:endParaRPr lang="nl-BE"/>
          </a:p>
        </p:txBody>
      </p:sp>
    </p:spTree>
    <p:extLst>
      <p:ext uri="{BB962C8B-B14F-4D97-AF65-F5344CB8AC3E}">
        <p14:creationId xmlns:p14="http://schemas.microsoft.com/office/powerpoint/2010/main" val="2307356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We willen de afstand overbruggen tussen team centrum en de besturen &amp; ook tussen de besturen onderling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We proberen dichter te komen. De mail vorige week Bestuur &amp; Crisis &amp; Tips was een stap in die richting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VERBINDING + ELKAAR VINDEN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Verduidelijken wie we zijn en wat we doen en wat we jullie kunnen bieden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 geen éénrichtingsverkeer</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 tweerichtingsverkeer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 een keertje carpoolen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 een keertje de bus pakken samen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 lerende netwerken organiseren)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(=kennisnet)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endParaRPr lang="nl-BE" dirty="0"/>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77</a:t>
            </a:fld>
            <a:endParaRPr lang="nl-BE"/>
          </a:p>
        </p:txBody>
      </p:sp>
    </p:spTree>
    <p:extLst>
      <p:ext uri="{BB962C8B-B14F-4D97-AF65-F5344CB8AC3E}">
        <p14:creationId xmlns:p14="http://schemas.microsoft.com/office/powerpoint/2010/main" val="937609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15</a:t>
            </a:fld>
            <a:endParaRPr lang="nl-BE"/>
          </a:p>
        </p:txBody>
      </p:sp>
    </p:spTree>
    <p:extLst>
      <p:ext uri="{BB962C8B-B14F-4D97-AF65-F5344CB8AC3E}">
        <p14:creationId xmlns:p14="http://schemas.microsoft.com/office/powerpoint/2010/main" val="4252289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800" dirty="0"/>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78</a:t>
            </a:fld>
            <a:endParaRPr lang="nl-BE"/>
          </a:p>
        </p:txBody>
      </p:sp>
    </p:spTree>
    <p:extLst>
      <p:ext uri="{BB962C8B-B14F-4D97-AF65-F5344CB8AC3E}">
        <p14:creationId xmlns:p14="http://schemas.microsoft.com/office/powerpoint/2010/main" val="186856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16</a:t>
            </a:fld>
            <a:endParaRPr lang="nl-BE"/>
          </a:p>
        </p:txBody>
      </p:sp>
    </p:spTree>
    <p:extLst>
      <p:ext uri="{BB962C8B-B14F-4D97-AF65-F5344CB8AC3E}">
        <p14:creationId xmlns:p14="http://schemas.microsoft.com/office/powerpoint/2010/main" val="147002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17</a:t>
            </a:fld>
            <a:endParaRPr lang="nl-BE"/>
          </a:p>
        </p:txBody>
      </p:sp>
    </p:spTree>
    <p:extLst>
      <p:ext uri="{BB962C8B-B14F-4D97-AF65-F5344CB8AC3E}">
        <p14:creationId xmlns:p14="http://schemas.microsoft.com/office/powerpoint/2010/main" val="126637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18</a:t>
            </a:fld>
            <a:endParaRPr lang="nl-BE"/>
          </a:p>
        </p:txBody>
      </p:sp>
    </p:spTree>
    <p:extLst>
      <p:ext uri="{BB962C8B-B14F-4D97-AF65-F5344CB8AC3E}">
        <p14:creationId xmlns:p14="http://schemas.microsoft.com/office/powerpoint/2010/main" val="44534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19</a:t>
            </a:fld>
            <a:endParaRPr lang="nl-BE"/>
          </a:p>
        </p:txBody>
      </p:sp>
    </p:spTree>
    <p:extLst>
      <p:ext uri="{BB962C8B-B14F-4D97-AF65-F5344CB8AC3E}">
        <p14:creationId xmlns:p14="http://schemas.microsoft.com/office/powerpoint/2010/main" val="161699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20</a:t>
            </a:fld>
            <a:endParaRPr lang="nl-BE"/>
          </a:p>
        </p:txBody>
      </p:sp>
    </p:spTree>
    <p:extLst>
      <p:ext uri="{BB962C8B-B14F-4D97-AF65-F5344CB8AC3E}">
        <p14:creationId xmlns:p14="http://schemas.microsoft.com/office/powerpoint/2010/main" val="1803266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21</a:t>
            </a:fld>
            <a:endParaRPr lang="nl-BE"/>
          </a:p>
        </p:txBody>
      </p:sp>
    </p:spTree>
    <p:extLst>
      <p:ext uri="{BB962C8B-B14F-4D97-AF65-F5344CB8AC3E}">
        <p14:creationId xmlns:p14="http://schemas.microsoft.com/office/powerpoint/2010/main" val="4160520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71172-7ACB-B742-A6EE-0369B110E394}"/>
              </a:ext>
            </a:extLst>
          </p:cNvPr>
          <p:cNvSpPr>
            <a:spLocks noGrp="1"/>
          </p:cNvSpPr>
          <p:nvPr>
            <p:ph type="ctrTitle" hasCustomPrompt="1"/>
          </p:nvPr>
        </p:nvSpPr>
        <p:spPr>
          <a:xfrm>
            <a:off x="466344" y="1122363"/>
            <a:ext cx="5870448" cy="2387600"/>
          </a:xfrm>
        </p:spPr>
        <p:txBody>
          <a:bodyPr anchor="b"/>
          <a:lstStyle>
            <a:lvl1pPr algn="l">
              <a:defRPr sz="6000" b="1">
                <a:solidFill>
                  <a:srgbClr val="2086C5"/>
                </a:solidFill>
                <a:latin typeface="Calibri" panose="020F0502020204030204" pitchFamily="34" charset="0"/>
                <a:cs typeface="Calibri" panose="020F0502020204030204" pitchFamily="34" charset="0"/>
              </a:defRPr>
            </a:lvl1pPr>
          </a:lstStyle>
          <a:p>
            <a:r>
              <a:rPr lang="nl-NL" dirty="0"/>
              <a:t>Titel</a:t>
            </a:r>
            <a:br>
              <a:rPr lang="nl-NL" dirty="0"/>
            </a:br>
            <a:r>
              <a:rPr lang="nl-NL" dirty="0"/>
              <a:t>presentatie</a:t>
            </a:r>
            <a:endParaRPr lang="nl-BE" dirty="0"/>
          </a:p>
        </p:txBody>
      </p:sp>
      <p:sp>
        <p:nvSpPr>
          <p:cNvPr id="3" name="Ondertitel 2">
            <a:extLst>
              <a:ext uri="{FF2B5EF4-FFF2-40B4-BE49-F238E27FC236}">
                <a16:creationId xmlns:a16="http://schemas.microsoft.com/office/drawing/2014/main" id="{FDEFE893-4724-BA4E-B645-D0509FC6FBFD}"/>
              </a:ext>
            </a:extLst>
          </p:cNvPr>
          <p:cNvSpPr>
            <a:spLocks noGrp="1"/>
          </p:cNvSpPr>
          <p:nvPr>
            <p:ph type="subTitle" idx="1" hasCustomPrompt="1"/>
          </p:nvPr>
        </p:nvSpPr>
        <p:spPr>
          <a:xfrm>
            <a:off x="466344" y="3602038"/>
            <a:ext cx="5870448" cy="622490"/>
          </a:xfrm>
        </p:spPr>
        <p:txBody>
          <a:bodyPr>
            <a:normAutofit/>
          </a:bodyPr>
          <a:lstStyle>
            <a:lvl1pPr marL="0" indent="0" algn="l">
              <a:buNone/>
              <a:defRPr sz="3600" b="1">
                <a:solidFill>
                  <a:srgbClr val="008D3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presentatie</a:t>
            </a:r>
            <a:endParaRPr lang="nl-BE" dirty="0"/>
          </a:p>
        </p:txBody>
      </p:sp>
    </p:spTree>
    <p:extLst>
      <p:ext uri="{BB962C8B-B14F-4D97-AF65-F5344CB8AC3E}">
        <p14:creationId xmlns:p14="http://schemas.microsoft.com/office/powerpoint/2010/main" val="847088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D3B33-D35C-7841-81F2-A2DAEEA0B38C}"/>
              </a:ext>
            </a:extLst>
          </p:cNvPr>
          <p:cNvSpPr>
            <a:spLocks noGrp="1"/>
          </p:cNvSpPr>
          <p:nvPr>
            <p:ph type="title"/>
          </p:nvPr>
        </p:nvSpPr>
        <p:spPr>
          <a:xfrm>
            <a:off x="457200" y="365125"/>
            <a:ext cx="11247120" cy="1325563"/>
          </a:xfrm>
        </p:spPr>
        <p:txBody>
          <a:bodyPr/>
          <a:lstStyle/>
          <a:p>
            <a:r>
              <a:rPr lang="nl-NL"/>
              <a:t>Klik om stijl te bewerken</a:t>
            </a:r>
            <a:endParaRPr lang="nl-BE" dirty="0"/>
          </a:p>
        </p:txBody>
      </p:sp>
      <p:sp>
        <p:nvSpPr>
          <p:cNvPr id="3" name="Tijdelijke aanduiding voor tekst 2">
            <a:extLst>
              <a:ext uri="{FF2B5EF4-FFF2-40B4-BE49-F238E27FC236}">
                <a16:creationId xmlns:a16="http://schemas.microsoft.com/office/drawing/2014/main" id="{AC5318D4-C09B-3F46-9C7C-883848775535}"/>
              </a:ext>
            </a:extLst>
          </p:cNvPr>
          <p:cNvSpPr>
            <a:spLocks noGrp="1"/>
          </p:cNvSpPr>
          <p:nvPr>
            <p:ph type="body" idx="1"/>
          </p:nvPr>
        </p:nvSpPr>
        <p:spPr>
          <a:xfrm>
            <a:off x="457200" y="1681163"/>
            <a:ext cx="5540375" cy="823912"/>
          </a:xfrm>
        </p:spPr>
        <p:txBody>
          <a:bodyPr anchor="b"/>
          <a:lstStyle>
            <a:lvl1pPr marL="0" indent="0">
              <a:buNone/>
              <a:defRPr sz="2400" b="1">
                <a:solidFill>
                  <a:srgbClr val="008D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C7EB57C-263D-1645-BDD2-370E1CF1B0F0}"/>
              </a:ext>
            </a:extLst>
          </p:cNvPr>
          <p:cNvSpPr>
            <a:spLocks noGrp="1"/>
          </p:cNvSpPr>
          <p:nvPr>
            <p:ph sz="half" idx="2"/>
          </p:nvPr>
        </p:nvSpPr>
        <p:spPr>
          <a:xfrm>
            <a:off x="457200" y="2505075"/>
            <a:ext cx="5540375"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a:extLst>
              <a:ext uri="{FF2B5EF4-FFF2-40B4-BE49-F238E27FC236}">
                <a16:creationId xmlns:a16="http://schemas.microsoft.com/office/drawing/2014/main" id="{A1391161-C65D-9E40-AA51-74A27121681F}"/>
              </a:ext>
            </a:extLst>
          </p:cNvPr>
          <p:cNvSpPr>
            <a:spLocks noGrp="1"/>
          </p:cNvSpPr>
          <p:nvPr>
            <p:ph type="body" sz="quarter" idx="3"/>
          </p:nvPr>
        </p:nvSpPr>
        <p:spPr>
          <a:xfrm>
            <a:off x="6172200" y="1681163"/>
            <a:ext cx="5532120" cy="823912"/>
          </a:xfrm>
        </p:spPr>
        <p:txBody>
          <a:bodyPr anchor="b"/>
          <a:lstStyle>
            <a:lvl1pPr marL="0" indent="0">
              <a:buNone/>
              <a:defRPr sz="2400" b="1">
                <a:solidFill>
                  <a:srgbClr val="008D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0F01A9C-1EA8-1C4E-B826-E07022A602A7}"/>
              </a:ext>
            </a:extLst>
          </p:cNvPr>
          <p:cNvSpPr>
            <a:spLocks noGrp="1"/>
          </p:cNvSpPr>
          <p:nvPr>
            <p:ph sz="quarter" idx="4"/>
          </p:nvPr>
        </p:nvSpPr>
        <p:spPr>
          <a:xfrm>
            <a:off x="6172200" y="2505075"/>
            <a:ext cx="553212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26491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D3B33-D35C-7841-81F2-A2DAEEA0B38C}"/>
              </a:ext>
            </a:extLst>
          </p:cNvPr>
          <p:cNvSpPr>
            <a:spLocks noGrp="1"/>
          </p:cNvSpPr>
          <p:nvPr>
            <p:ph type="title"/>
          </p:nvPr>
        </p:nvSpPr>
        <p:spPr>
          <a:xfrm>
            <a:off x="457200" y="365125"/>
            <a:ext cx="11247120" cy="1325563"/>
          </a:xfrm>
        </p:spPr>
        <p:txBody>
          <a:bodyPr/>
          <a:lstStyle>
            <a:lvl1pPr>
              <a:defRPr>
                <a:solidFill>
                  <a:srgbClr val="008D36"/>
                </a:solidFill>
              </a:defRPr>
            </a:lvl1pPr>
          </a:lstStyle>
          <a:p>
            <a:r>
              <a:rPr lang="nl-NL"/>
              <a:t>Klik om stijl te bewerken</a:t>
            </a:r>
            <a:endParaRPr lang="nl-BE" dirty="0"/>
          </a:p>
        </p:txBody>
      </p:sp>
      <p:sp>
        <p:nvSpPr>
          <p:cNvPr id="3" name="Tijdelijke aanduiding voor tekst 2">
            <a:extLst>
              <a:ext uri="{FF2B5EF4-FFF2-40B4-BE49-F238E27FC236}">
                <a16:creationId xmlns:a16="http://schemas.microsoft.com/office/drawing/2014/main" id="{AC5318D4-C09B-3F46-9C7C-883848775535}"/>
              </a:ext>
            </a:extLst>
          </p:cNvPr>
          <p:cNvSpPr>
            <a:spLocks noGrp="1"/>
          </p:cNvSpPr>
          <p:nvPr>
            <p:ph type="body" idx="1"/>
          </p:nvPr>
        </p:nvSpPr>
        <p:spPr>
          <a:xfrm>
            <a:off x="457200" y="1681163"/>
            <a:ext cx="5540375" cy="823912"/>
          </a:xfrm>
        </p:spPr>
        <p:txBody>
          <a:bodyPr anchor="b"/>
          <a:lstStyle>
            <a:lvl1pPr marL="0" indent="0">
              <a:buNone/>
              <a:defRPr sz="2400" b="1">
                <a:solidFill>
                  <a:srgbClr val="2086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C7EB57C-263D-1645-BDD2-370E1CF1B0F0}"/>
              </a:ext>
            </a:extLst>
          </p:cNvPr>
          <p:cNvSpPr>
            <a:spLocks noGrp="1"/>
          </p:cNvSpPr>
          <p:nvPr>
            <p:ph sz="half" idx="2"/>
          </p:nvPr>
        </p:nvSpPr>
        <p:spPr>
          <a:xfrm>
            <a:off x="457200" y="2505075"/>
            <a:ext cx="5540375"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a:extLst>
              <a:ext uri="{FF2B5EF4-FFF2-40B4-BE49-F238E27FC236}">
                <a16:creationId xmlns:a16="http://schemas.microsoft.com/office/drawing/2014/main" id="{A1391161-C65D-9E40-AA51-74A27121681F}"/>
              </a:ext>
            </a:extLst>
          </p:cNvPr>
          <p:cNvSpPr>
            <a:spLocks noGrp="1"/>
          </p:cNvSpPr>
          <p:nvPr>
            <p:ph type="body" sz="quarter" idx="3"/>
          </p:nvPr>
        </p:nvSpPr>
        <p:spPr>
          <a:xfrm>
            <a:off x="6172200" y="1681163"/>
            <a:ext cx="5532120" cy="823912"/>
          </a:xfrm>
        </p:spPr>
        <p:txBody>
          <a:bodyPr anchor="b"/>
          <a:lstStyle>
            <a:lvl1pPr marL="0" indent="0">
              <a:buNone/>
              <a:defRPr sz="2400" b="1">
                <a:solidFill>
                  <a:srgbClr val="2086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0F01A9C-1EA8-1C4E-B826-E07022A602A7}"/>
              </a:ext>
            </a:extLst>
          </p:cNvPr>
          <p:cNvSpPr>
            <a:spLocks noGrp="1"/>
          </p:cNvSpPr>
          <p:nvPr>
            <p:ph sz="quarter" idx="4"/>
          </p:nvPr>
        </p:nvSpPr>
        <p:spPr>
          <a:xfrm>
            <a:off x="6172200" y="2505075"/>
            <a:ext cx="553212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2771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918B0-A9AE-5D42-891A-F995CB9EE15E}"/>
              </a:ext>
            </a:extLst>
          </p:cNvPr>
          <p:cNvSpPr>
            <a:spLocks noGrp="1"/>
          </p:cNvSpPr>
          <p:nvPr>
            <p:ph type="title"/>
          </p:nvPr>
        </p:nvSpPr>
        <p:spPr>
          <a:xfrm>
            <a:off x="475488" y="457200"/>
            <a:ext cx="42965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F156210-CB6B-244F-80B2-5986809CDAC8}"/>
              </a:ext>
            </a:extLst>
          </p:cNvPr>
          <p:cNvSpPr>
            <a:spLocks noGrp="1"/>
          </p:cNvSpPr>
          <p:nvPr>
            <p:ph idx="1"/>
          </p:nvPr>
        </p:nvSpPr>
        <p:spPr>
          <a:xfrm>
            <a:off x="5183188" y="987425"/>
            <a:ext cx="653027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a:extLst>
              <a:ext uri="{FF2B5EF4-FFF2-40B4-BE49-F238E27FC236}">
                <a16:creationId xmlns:a16="http://schemas.microsoft.com/office/drawing/2014/main" id="{60366BC7-6BA2-7741-A191-5181C7B8625E}"/>
              </a:ext>
            </a:extLst>
          </p:cNvPr>
          <p:cNvSpPr>
            <a:spLocks noGrp="1"/>
          </p:cNvSpPr>
          <p:nvPr>
            <p:ph type="body" sz="half" idx="2"/>
          </p:nvPr>
        </p:nvSpPr>
        <p:spPr>
          <a:xfrm>
            <a:off x="475488" y="2057400"/>
            <a:ext cx="42965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834925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918B0-A9AE-5D42-891A-F995CB9EE15E}"/>
              </a:ext>
            </a:extLst>
          </p:cNvPr>
          <p:cNvSpPr>
            <a:spLocks noGrp="1"/>
          </p:cNvSpPr>
          <p:nvPr>
            <p:ph type="title"/>
          </p:nvPr>
        </p:nvSpPr>
        <p:spPr>
          <a:xfrm>
            <a:off x="475488" y="457200"/>
            <a:ext cx="4296537" cy="1600200"/>
          </a:xfrm>
        </p:spPr>
        <p:txBody>
          <a:bodyPr anchor="b"/>
          <a:lstStyle>
            <a:lvl1pPr>
              <a:defRPr sz="3200">
                <a:solidFill>
                  <a:srgbClr val="008D36"/>
                </a:solidFill>
              </a:defRPr>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2F156210-CB6B-244F-80B2-5986809CDAC8}"/>
              </a:ext>
            </a:extLst>
          </p:cNvPr>
          <p:cNvSpPr>
            <a:spLocks noGrp="1"/>
          </p:cNvSpPr>
          <p:nvPr>
            <p:ph idx="1"/>
          </p:nvPr>
        </p:nvSpPr>
        <p:spPr>
          <a:xfrm>
            <a:off x="5183188" y="987425"/>
            <a:ext cx="653027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a:extLst>
              <a:ext uri="{FF2B5EF4-FFF2-40B4-BE49-F238E27FC236}">
                <a16:creationId xmlns:a16="http://schemas.microsoft.com/office/drawing/2014/main" id="{60366BC7-6BA2-7741-A191-5181C7B8625E}"/>
              </a:ext>
            </a:extLst>
          </p:cNvPr>
          <p:cNvSpPr>
            <a:spLocks noGrp="1"/>
          </p:cNvSpPr>
          <p:nvPr>
            <p:ph type="body" sz="half" idx="2"/>
          </p:nvPr>
        </p:nvSpPr>
        <p:spPr>
          <a:xfrm>
            <a:off x="475488" y="2057400"/>
            <a:ext cx="42965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62237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E3784B-54F1-714A-A6F8-822F6231180F}"/>
              </a:ext>
            </a:extLst>
          </p:cNvPr>
          <p:cNvSpPr>
            <a:spLocks noGrp="1"/>
          </p:cNvSpPr>
          <p:nvPr>
            <p:ph type="title"/>
          </p:nvPr>
        </p:nvSpPr>
        <p:spPr>
          <a:xfrm>
            <a:off x="466344" y="457200"/>
            <a:ext cx="4305681" cy="1600200"/>
          </a:xfrm>
        </p:spPr>
        <p:txBody>
          <a:bodyPr anchor="b"/>
          <a:lstStyle>
            <a:lvl1pPr>
              <a:defRPr sz="3200">
                <a:solidFill>
                  <a:srgbClr val="2086C5"/>
                </a:solidFill>
              </a:defRPr>
            </a:lvl1pPr>
          </a:lstStyle>
          <a:p>
            <a:r>
              <a:rPr lang="nl-NL"/>
              <a:t>Klik om stijl te bewerken</a:t>
            </a:r>
            <a:endParaRPr lang="nl-BE" dirty="0"/>
          </a:p>
        </p:txBody>
      </p:sp>
      <p:sp>
        <p:nvSpPr>
          <p:cNvPr id="3" name="Tijdelijke aanduiding voor afbeelding 2">
            <a:extLst>
              <a:ext uri="{FF2B5EF4-FFF2-40B4-BE49-F238E27FC236}">
                <a16:creationId xmlns:a16="http://schemas.microsoft.com/office/drawing/2014/main" id="{C97B7C98-0B60-7B49-AC5A-22D391ACDA0E}"/>
              </a:ext>
            </a:extLst>
          </p:cNvPr>
          <p:cNvSpPr>
            <a:spLocks noGrp="1"/>
          </p:cNvSpPr>
          <p:nvPr>
            <p:ph type="pic" idx="1"/>
          </p:nvPr>
        </p:nvSpPr>
        <p:spPr>
          <a:xfrm>
            <a:off x="5183188" y="987425"/>
            <a:ext cx="652113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AEDFED00-5573-B343-B286-D3095BE8F452}"/>
              </a:ext>
            </a:extLst>
          </p:cNvPr>
          <p:cNvSpPr>
            <a:spLocks noGrp="1"/>
          </p:cNvSpPr>
          <p:nvPr>
            <p:ph type="body" sz="half" idx="2"/>
          </p:nvPr>
        </p:nvSpPr>
        <p:spPr>
          <a:xfrm>
            <a:off x="466344" y="2057400"/>
            <a:ext cx="430568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964581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E3784B-54F1-714A-A6F8-822F6231180F}"/>
              </a:ext>
            </a:extLst>
          </p:cNvPr>
          <p:cNvSpPr>
            <a:spLocks noGrp="1"/>
          </p:cNvSpPr>
          <p:nvPr>
            <p:ph type="title"/>
          </p:nvPr>
        </p:nvSpPr>
        <p:spPr>
          <a:xfrm>
            <a:off x="466344" y="457200"/>
            <a:ext cx="4305681" cy="1600200"/>
          </a:xfrm>
        </p:spPr>
        <p:txBody>
          <a:bodyPr anchor="b"/>
          <a:lstStyle>
            <a:lvl1pPr>
              <a:defRPr sz="3200">
                <a:solidFill>
                  <a:srgbClr val="008D36"/>
                </a:solidFill>
              </a:defRPr>
            </a:lvl1pPr>
          </a:lstStyle>
          <a:p>
            <a:r>
              <a:rPr lang="nl-NL"/>
              <a:t>Klik om stijl te bewerken</a:t>
            </a:r>
            <a:endParaRPr lang="nl-BE" dirty="0"/>
          </a:p>
        </p:txBody>
      </p:sp>
      <p:sp>
        <p:nvSpPr>
          <p:cNvPr id="3" name="Tijdelijke aanduiding voor afbeelding 2">
            <a:extLst>
              <a:ext uri="{FF2B5EF4-FFF2-40B4-BE49-F238E27FC236}">
                <a16:creationId xmlns:a16="http://schemas.microsoft.com/office/drawing/2014/main" id="{C97B7C98-0B60-7B49-AC5A-22D391ACDA0E}"/>
              </a:ext>
            </a:extLst>
          </p:cNvPr>
          <p:cNvSpPr>
            <a:spLocks noGrp="1"/>
          </p:cNvSpPr>
          <p:nvPr>
            <p:ph type="pic" idx="1"/>
          </p:nvPr>
        </p:nvSpPr>
        <p:spPr>
          <a:xfrm>
            <a:off x="5183188" y="987425"/>
            <a:ext cx="652113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AEDFED00-5573-B343-B286-D3095BE8F452}"/>
              </a:ext>
            </a:extLst>
          </p:cNvPr>
          <p:cNvSpPr>
            <a:spLocks noGrp="1"/>
          </p:cNvSpPr>
          <p:nvPr>
            <p:ph type="body" sz="half" idx="2"/>
          </p:nvPr>
        </p:nvSpPr>
        <p:spPr>
          <a:xfrm>
            <a:off x="466344" y="2057400"/>
            <a:ext cx="430568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551612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81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693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9654" y="2386744"/>
            <a:ext cx="9252693"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D5E4CD7-1FB7-404A-A715-DEC213DB4ECD}" type="datetime1">
              <a:rPr lang="en-US" smtClean="0">
                <a:solidFill>
                  <a:prstClr val="white">
                    <a:alpha val="70000"/>
                  </a:prstClr>
                </a:solidFill>
              </a:rPr>
              <a:pPr/>
              <a:t>10/26/2020</a:t>
            </a:fld>
            <a:endParaRPr lang="nl-NL">
              <a:solidFill>
                <a:prstClr val="white">
                  <a:alpha val="70000"/>
                </a:prstClr>
              </a:solidFill>
            </a:endParaRPr>
          </a:p>
        </p:txBody>
      </p:sp>
      <p:sp>
        <p:nvSpPr>
          <p:cNvPr id="8" name="Footer Placeholder 7"/>
          <p:cNvSpPr>
            <a:spLocks noGrp="1"/>
          </p:cNvSpPr>
          <p:nvPr>
            <p:ph type="ftr" sz="quarter" idx="11"/>
          </p:nvPr>
        </p:nvSpPr>
        <p:spPr/>
        <p:txBody>
          <a:bodyPr/>
          <a:lstStyle/>
          <a:p>
            <a:endParaRPr lang="nl-NL">
              <a:solidFill>
                <a:prstClr val="white">
                  <a:alpha val="70000"/>
                </a:prstClr>
              </a:solidFill>
            </a:endParaRPr>
          </a:p>
        </p:txBody>
      </p:sp>
      <p:sp>
        <p:nvSpPr>
          <p:cNvPr id="9" name="Slide Number Placeholder 8"/>
          <p:cNvSpPr>
            <a:spLocks noGrp="1"/>
          </p:cNvSpPr>
          <p:nvPr>
            <p:ph type="sldNum" sz="quarter" idx="12"/>
          </p:nvPr>
        </p:nvSpPr>
        <p:spPr/>
        <p:txBody>
          <a:bodyPr/>
          <a:lstStyle/>
          <a:p>
            <a:fld id="{2DF84111-A18B-614B-9615-1CFFB51F96B7}" type="slidenum">
              <a:rPr lang="nl-NL" smtClean="0"/>
              <a:pPr/>
              <a:t>‹nr.›</a:t>
            </a:fld>
            <a:endParaRPr lang="nl-NL"/>
          </a:p>
        </p:txBody>
      </p:sp>
    </p:spTree>
    <p:extLst>
      <p:ext uri="{BB962C8B-B14F-4D97-AF65-F5344CB8AC3E}">
        <p14:creationId xmlns:p14="http://schemas.microsoft.com/office/powerpoint/2010/main" val="112149087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315D78-68F3-3F48-B1D8-87A0AE3FE449}" type="datetime1">
              <a:rPr lang="en-US" smtClean="0">
                <a:solidFill>
                  <a:srgbClr val="000000">
                    <a:alpha val="70000"/>
                  </a:srgbClr>
                </a:solidFill>
              </a:rPr>
              <a:pPr/>
              <a:t>10/26/2020</a:t>
            </a:fld>
            <a:endParaRPr lang="nl-NL">
              <a:solidFill>
                <a:srgbClr val="000000">
                  <a:alpha val="70000"/>
                </a:srgbClr>
              </a:solidFill>
            </a:endParaRPr>
          </a:p>
        </p:txBody>
      </p:sp>
      <p:sp>
        <p:nvSpPr>
          <p:cNvPr id="8" name="Footer Placeholder 7"/>
          <p:cNvSpPr>
            <a:spLocks noGrp="1"/>
          </p:cNvSpPr>
          <p:nvPr>
            <p:ph type="ftr" sz="quarter" idx="11"/>
          </p:nvPr>
        </p:nvSpPr>
        <p:spPr/>
        <p:txBody>
          <a:bodyPr/>
          <a:lstStyle/>
          <a:p>
            <a:endParaRPr lang="nl-NL">
              <a:solidFill>
                <a:srgbClr val="000000">
                  <a:alpha val="70000"/>
                </a:srgbClr>
              </a:solidFill>
            </a:endParaRPr>
          </a:p>
        </p:txBody>
      </p:sp>
      <p:sp>
        <p:nvSpPr>
          <p:cNvPr id="9" name="Slide Number Placeholder 8"/>
          <p:cNvSpPr>
            <a:spLocks noGrp="1"/>
          </p:cNvSpPr>
          <p:nvPr>
            <p:ph type="sldNum" sz="quarter" idx="12"/>
          </p:nvPr>
        </p:nvSpPr>
        <p:spPr/>
        <p:txBody>
          <a:bodyPr/>
          <a:lstStyle/>
          <a:p>
            <a:fld id="{2DF84111-A18B-614B-9615-1CFFB51F96B7}" type="slidenum">
              <a:rPr lang="nl-NL" smtClean="0"/>
              <a:pPr/>
              <a:t>‹nr.›</a:t>
            </a:fld>
            <a:endParaRPr lang="nl-NL"/>
          </a:p>
        </p:txBody>
      </p:sp>
    </p:spTree>
    <p:extLst>
      <p:ext uri="{BB962C8B-B14F-4D97-AF65-F5344CB8AC3E}">
        <p14:creationId xmlns:p14="http://schemas.microsoft.com/office/powerpoint/2010/main" val="45920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ekop">
    <p:bg>
      <p:bgPr>
        <a:solidFill>
          <a:srgbClr val="2086C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FD63D-21B6-2A4C-9F65-64D43DE23A09}"/>
              </a:ext>
            </a:extLst>
          </p:cNvPr>
          <p:cNvSpPr>
            <a:spLocks noGrp="1"/>
          </p:cNvSpPr>
          <p:nvPr>
            <p:ph type="title"/>
          </p:nvPr>
        </p:nvSpPr>
        <p:spPr>
          <a:xfrm>
            <a:off x="466344" y="1664018"/>
            <a:ext cx="11247120" cy="2852737"/>
          </a:xfrm>
        </p:spPr>
        <p:txBody>
          <a:bodyPr anchor="b"/>
          <a:lstStyle>
            <a:lvl1pPr>
              <a:defRPr sz="6000">
                <a:solidFill>
                  <a:schemeClr val="bg1"/>
                </a:solidFill>
              </a:defRPr>
            </a:lvl1pPr>
          </a:lstStyle>
          <a:p>
            <a:r>
              <a:rPr lang="nl-NL"/>
              <a:t>Klik om stijl te bewerken</a:t>
            </a:r>
            <a:endParaRPr lang="nl-BE" dirty="0"/>
          </a:p>
        </p:txBody>
      </p:sp>
      <p:pic>
        <p:nvPicPr>
          <p:cNvPr id="9" name="Afbeelding 8">
            <a:extLst>
              <a:ext uri="{FF2B5EF4-FFF2-40B4-BE49-F238E27FC236}">
                <a16:creationId xmlns:a16="http://schemas.microsoft.com/office/drawing/2014/main" id="{C2073E8B-C96F-8346-9BE9-96774E90D4E9}"/>
              </a:ext>
            </a:extLst>
          </p:cNvPr>
          <p:cNvPicPr>
            <a:picLocks noChangeAspect="1"/>
          </p:cNvPicPr>
          <p:nvPr userDrawn="1"/>
        </p:nvPicPr>
        <p:blipFill>
          <a:blip r:embed="rId2"/>
          <a:stretch>
            <a:fillRect/>
          </a:stretch>
        </p:blipFill>
        <p:spPr>
          <a:xfrm>
            <a:off x="399600" y="6552000"/>
            <a:ext cx="720000" cy="101818"/>
          </a:xfrm>
          <a:prstGeom prst="rect">
            <a:avLst/>
          </a:prstGeom>
        </p:spPr>
      </p:pic>
    </p:spTree>
    <p:extLst>
      <p:ext uri="{BB962C8B-B14F-4D97-AF65-F5344CB8AC3E}">
        <p14:creationId xmlns:p14="http://schemas.microsoft.com/office/powerpoint/2010/main" val="1252391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5232" y="2386744"/>
            <a:ext cx="9253728"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E13466BB-09CC-7843-B817-3D06E4ADFE5A}" type="datetime1">
              <a:rPr lang="en-US" smtClean="0">
                <a:solidFill>
                  <a:prstClr val="white">
                    <a:alpha val="70000"/>
                  </a:prstClr>
                </a:solidFill>
              </a:rPr>
              <a:pPr/>
              <a:t>10/26/2020</a:t>
            </a:fld>
            <a:endParaRPr lang="nl-NL">
              <a:solidFill>
                <a:prstClr val="white">
                  <a:alpha val="70000"/>
                </a:prstClr>
              </a:solidFill>
            </a:endParaRPr>
          </a:p>
        </p:txBody>
      </p:sp>
      <p:sp>
        <p:nvSpPr>
          <p:cNvPr id="8" name="Footer Placeholder 7"/>
          <p:cNvSpPr>
            <a:spLocks noGrp="1"/>
          </p:cNvSpPr>
          <p:nvPr>
            <p:ph type="ftr" sz="quarter" idx="11"/>
          </p:nvPr>
        </p:nvSpPr>
        <p:spPr/>
        <p:txBody>
          <a:bodyPr/>
          <a:lstStyle/>
          <a:p>
            <a:endParaRPr lang="nl-NL">
              <a:solidFill>
                <a:prstClr val="white">
                  <a:alpha val="70000"/>
                </a:prstClr>
              </a:solidFill>
            </a:endParaRPr>
          </a:p>
        </p:txBody>
      </p:sp>
      <p:sp>
        <p:nvSpPr>
          <p:cNvPr id="9" name="Slide Number Placeholder 8"/>
          <p:cNvSpPr>
            <a:spLocks noGrp="1"/>
          </p:cNvSpPr>
          <p:nvPr>
            <p:ph type="sldNum" sz="quarter" idx="12"/>
          </p:nvPr>
        </p:nvSpPr>
        <p:spPr/>
        <p:txBody>
          <a:bodyPr/>
          <a:lstStyle/>
          <a:p>
            <a:fld id="{2DF84111-A18B-614B-9615-1CFFB51F96B7}" type="slidenum">
              <a:rPr lang="nl-NL" smtClean="0"/>
              <a:pPr/>
              <a:t>‹nr.›</a:t>
            </a:fld>
            <a:endParaRPr lang="nl-NL"/>
          </a:p>
        </p:txBody>
      </p:sp>
    </p:spTree>
    <p:extLst>
      <p:ext uri="{BB962C8B-B14F-4D97-AF65-F5344CB8AC3E}">
        <p14:creationId xmlns:p14="http://schemas.microsoft.com/office/powerpoint/2010/main" val="341798126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469653" y="2638044"/>
            <a:ext cx="438403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6" y="2638044"/>
            <a:ext cx="438735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85B5E1E-AD29-8543-8775-C08F2C281091}" type="datetime1">
              <a:rPr lang="en-US" smtClean="0">
                <a:solidFill>
                  <a:srgbClr val="000000">
                    <a:alpha val="70000"/>
                  </a:srgbClr>
                </a:solidFill>
              </a:rPr>
              <a:pPr/>
              <a:t>10/26/2020</a:t>
            </a:fld>
            <a:endParaRPr lang="nl-NL">
              <a:solidFill>
                <a:srgbClr val="000000">
                  <a:alpha val="70000"/>
                </a:srgbClr>
              </a:solidFill>
            </a:endParaRPr>
          </a:p>
        </p:txBody>
      </p:sp>
      <p:sp>
        <p:nvSpPr>
          <p:cNvPr id="9" name="Footer Placeholder 8"/>
          <p:cNvSpPr>
            <a:spLocks noGrp="1"/>
          </p:cNvSpPr>
          <p:nvPr>
            <p:ph type="ftr" sz="quarter" idx="11"/>
          </p:nvPr>
        </p:nvSpPr>
        <p:spPr/>
        <p:txBody>
          <a:bodyPr/>
          <a:lstStyle/>
          <a:p>
            <a:endParaRPr lang="nl-NL">
              <a:solidFill>
                <a:srgbClr val="000000">
                  <a:alpha val="70000"/>
                </a:srgbClr>
              </a:solidFill>
            </a:endParaRPr>
          </a:p>
        </p:txBody>
      </p:sp>
      <p:sp>
        <p:nvSpPr>
          <p:cNvPr id="10" name="Slide Number Placeholder 9"/>
          <p:cNvSpPr>
            <a:spLocks noGrp="1"/>
          </p:cNvSpPr>
          <p:nvPr>
            <p:ph type="sldNum" sz="quarter" idx="12"/>
          </p:nvPr>
        </p:nvSpPr>
        <p:spPr/>
        <p:txBody>
          <a:bodyPr/>
          <a:lstStyle/>
          <a:p>
            <a:fld id="{2DF84111-A18B-614B-9615-1CFFB51F96B7}" type="slidenum">
              <a:rPr lang="nl-NL" smtClean="0"/>
              <a:pPr/>
              <a:t>‹nr.›</a:t>
            </a:fld>
            <a:endParaRPr lang="nl-NL"/>
          </a:p>
        </p:txBody>
      </p:sp>
    </p:spTree>
    <p:extLst>
      <p:ext uri="{BB962C8B-B14F-4D97-AF65-F5344CB8AC3E}">
        <p14:creationId xmlns:p14="http://schemas.microsoft.com/office/powerpoint/2010/main" val="1326819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435"/>
            <a:ext cx="4384032"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69652" y="3143250"/>
            <a:ext cx="4384032"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387355"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5"/>
            <a:ext cx="4387355"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417D72F-3FD5-BC46-931D-EF6CDFC46A6E}" type="datetime1">
              <a:rPr lang="en-US" smtClean="0">
                <a:solidFill>
                  <a:srgbClr val="000000">
                    <a:alpha val="70000"/>
                  </a:srgbClr>
                </a:solidFill>
              </a:rPr>
              <a:pPr/>
              <a:t>10/26/2020</a:t>
            </a:fld>
            <a:endParaRPr lang="nl-NL">
              <a:solidFill>
                <a:srgbClr val="000000">
                  <a:alpha val="70000"/>
                </a:srgbClr>
              </a:solidFill>
            </a:endParaRPr>
          </a:p>
        </p:txBody>
      </p:sp>
      <p:sp>
        <p:nvSpPr>
          <p:cNvPr id="8" name="Footer Placeholder 7"/>
          <p:cNvSpPr>
            <a:spLocks noGrp="1"/>
          </p:cNvSpPr>
          <p:nvPr>
            <p:ph type="ftr" sz="quarter" idx="11"/>
          </p:nvPr>
        </p:nvSpPr>
        <p:spPr/>
        <p:txBody>
          <a:bodyPr/>
          <a:lstStyle/>
          <a:p>
            <a:endParaRPr lang="nl-NL">
              <a:solidFill>
                <a:srgbClr val="000000">
                  <a:alpha val="70000"/>
                </a:srgbClr>
              </a:solidFill>
            </a:endParaRPr>
          </a:p>
        </p:txBody>
      </p:sp>
      <p:sp>
        <p:nvSpPr>
          <p:cNvPr id="9" name="Slide Number Placeholder 8"/>
          <p:cNvSpPr>
            <a:spLocks noGrp="1"/>
          </p:cNvSpPr>
          <p:nvPr>
            <p:ph type="sldNum" sz="quarter" idx="12"/>
          </p:nvPr>
        </p:nvSpPr>
        <p:spPr/>
        <p:txBody>
          <a:bodyPr/>
          <a:lstStyle/>
          <a:p>
            <a:fld id="{2DF84111-A18B-614B-9615-1CFFB51F96B7}" type="slidenum">
              <a:rPr lang="nl-NL" smtClean="0"/>
              <a:pPr/>
              <a:t>‹nr.›</a:t>
            </a:fld>
            <a:endParaRPr lang="nl-NL"/>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4261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BB9076-3E12-8C48-AA79-DB5C626662A0}" type="datetime1">
              <a:rPr lang="en-US" smtClean="0">
                <a:solidFill>
                  <a:srgbClr val="000000">
                    <a:alpha val="70000"/>
                  </a:srgbClr>
                </a:solidFill>
              </a:rPr>
              <a:pPr/>
              <a:t>10/26/2020</a:t>
            </a:fld>
            <a:endParaRPr lang="nl-NL">
              <a:solidFill>
                <a:srgbClr val="000000">
                  <a:alpha val="70000"/>
                </a:srgbClr>
              </a:solidFill>
            </a:endParaRPr>
          </a:p>
        </p:txBody>
      </p:sp>
      <p:sp>
        <p:nvSpPr>
          <p:cNvPr id="4" name="Footer Placeholder 3"/>
          <p:cNvSpPr>
            <a:spLocks noGrp="1"/>
          </p:cNvSpPr>
          <p:nvPr>
            <p:ph type="ftr" sz="quarter" idx="11"/>
          </p:nvPr>
        </p:nvSpPr>
        <p:spPr/>
        <p:txBody>
          <a:bodyPr/>
          <a:lstStyle/>
          <a:p>
            <a:endParaRPr lang="nl-NL">
              <a:solidFill>
                <a:srgbClr val="000000">
                  <a:alpha val="70000"/>
                </a:srgbClr>
              </a:solidFill>
            </a:endParaRPr>
          </a:p>
        </p:txBody>
      </p:sp>
      <p:sp>
        <p:nvSpPr>
          <p:cNvPr id="5" name="Slide Number Placeholder 4"/>
          <p:cNvSpPr>
            <a:spLocks noGrp="1"/>
          </p:cNvSpPr>
          <p:nvPr>
            <p:ph type="sldNum" sz="quarter" idx="12"/>
          </p:nvPr>
        </p:nvSpPr>
        <p:spPr/>
        <p:txBody>
          <a:bodyPr/>
          <a:lstStyle/>
          <a:p>
            <a:fld id="{2DF84111-A18B-614B-9615-1CFFB51F96B7}" type="slidenum">
              <a:rPr lang="nl-NL" smtClean="0"/>
              <a:pPr/>
              <a:t>‹nr.›</a:t>
            </a:fld>
            <a:endParaRPr lang="nl-NL"/>
          </a:p>
        </p:txBody>
      </p:sp>
    </p:spTree>
    <p:extLst>
      <p:ext uri="{BB962C8B-B14F-4D97-AF65-F5344CB8AC3E}">
        <p14:creationId xmlns:p14="http://schemas.microsoft.com/office/powerpoint/2010/main" val="2534589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BD2C1-147D-0F45-83C1-78815F11BC9C}" type="datetime1">
              <a:rPr lang="en-US" smtClean="0">
                <a:solidFill>
                  <a:srgbClr val="000000">
                    <a:alpha val="70000"/>
                  </a:srgbClr>
                </a:solidFill>
              </a:rPr>
              <a:pPr/>
              <a:t>10/26/2020</a:t>
            </a:fld>
            <a:endParaRPr lang="nl-NL">
              <a:solidFill>
                <a:srgbClr val="000000">
                  <a:alpha val="70000"/>
                </a:srgbClr>
              </a:solidFill>
            </a:endParaRPr>
          </a:p>
        </p:txBody>
      </p:sp>
      <p:sp>
        <p:nvSpPr>
          <p:cNvPr id="3" name="Footer Placeholder 2"/>
          <p:cNvSpPr>
            <a:spLocks noGrp="1"/>
          </p:cNvSpPr>
          <p:nvPr>
            <p:ph type="ftr" sz="quarter" idx="11"/>
          </p:nvPr>
        </p:nvSpPr>
        <p:spPr/>
        <p:txBody>
          <a:bodyPr/>
          <a:lstStyle/>
          <a:p>
            <a:endParaRPr lang="nl-NL">
              <a:solidFill>
                <a:srgbClr val="000000">
                  <a:alpha val="70000"/>
                </a:srgbClr>
              </a:solidFill>
            </a:endParaRPr>
          </a:p>
        </p:txBody>
      </p:sp>
      <p:sp>
        <p:nvSpPr>
          <p:cNvPr id="4" name="Slide Number Placeholder 3"/>
          <p:cNvSpPr>
            <a:spLocks noGrp="1"/>
          </p:cNvSpPr>
          <p:nvPr>
            <p:ph type="sldNum" sz="quarter" idx="12"/>
          </p:nvPr>
        </p:nvSpPr>
        <p:spPr/>
        <p:txBody>
          <a:bodyPr/>
          <a:lstStyle/>
          <a:p>
            <a:fld id="{2DF84111-A18B-614B-9615-1CFFB51F96B7}" type="slidenum">
              <a:rPr lang="nl-NL" smtClean="0"/>
              <a:pPr/>
              <a:t>‹nr.›</a:t>
            </a:fld>
            <a:endParaRPr lang="nl-NL"/>
          </a:p>
        </p:txBody>
      </p:sp>
    </p:spTree>
    <p:extLst>
      <p:ext uri="{BB962C8B-B14F-4D97-AF65-F5344CB8AC3E}">
        <p14:creationId xmlns:p14="http://schemas.microsoft.com/office/powerpoint/2010/main" val="2869628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271" y="2243830"/>
            <a:ext cx="4387459"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0620"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0EF6BBA9-7EC2-6046-9F87-D0058E534B5B}" type="datetime1">
              <a:rPr lang="en-US" smtClean="0">
                <a:solidFill>
                  <a:srgbClr val="000000">
                    <a:alpha val="70000"/>
                  </a:srgbClr>
                </a:solidFill>
              </a:rPr>
              <a:pPr/>
              <a:t>10/26/2020</a:t>
            </a:fld>
            <a:endParaRPr lang="nl-NL">
              <a:solidFill>
                <a:srgbClr val="000000">
                  <a:alpha val="70000"/>
                </a:srgbClr>
              </a:solidFill>
            </a:endParaRPr>
          </a:p>
        </p:txBody>
      </p:sp>
      <p:sp>
        <p:nvSpPr>
          <p:cNvPr id="10" name="Footer Placeholder 9"/>
          <p:cNvSpPr>
            <a:spLocks noGrp="1"/>
          </p:cNvSpPr>
          <p:nvPr>
            <p:ph type="ftr" sz="quarter" idx="11"/>
          </p:nvPr>
        </p:nvSpPr>
        <p:spPr>
          <a:xfrm>
            <a:off x="854271" y="6236208"/>
            <a:ext cx="5075197" cy="320040"/>
          </a:xfrm>
        </p:spPr>
        <p:txBody>
          <a:bodyPr>
            <a:normAutofit/>
          </a:bodyPr>
          <a:lstStyle>
            <a:lvl1pPr>
              <a:defRPr>
                <a:solidFill>
                  <a:srgbClr val="FFFFFF">
                    <a:alpha val="70000"/>
                  </a:srgbClr>
                </a:solidFill>
              </a:defRPr>
            </a:lvl1pPr>
          </a:lstStyle>
          <a:p>
            <a:endParaRPr lang="nl-NL"/>
          </a:p>
        </p:txBody>
      </p:sp>
      <p:sp>
        <p:nvSpPr>
          <p:cNvPr id="11" name="Slide Number Placeholder 10"/>
          <p:cNvSpPr>
            <a:spLocks noGrp="1"/>
          </p:cNvSpPr>
          <p:nvPr>
            <p:ph type="sldNum" sz="quarter" idx="12"/>
          </p:nvPr>
        </p:nvSpPr>
        <p:spPr/>
        <p:txBody>
          <a:bodyPr/>
          <a:lstStyle/>
          <a:p>
            <a:fld id="{2DF84111-A18B-614B-9615-1CFFB51F96B7}" type="slidenum">
              <a:rPr lang="nl-NL" smtClean="0"/>
              <a:pPr/>
              <a:t>‹nr.›</a:t>
            </a:fld>
            <a:endParaRPr lang="nl-NL"/>
          </a:p>
        </p:txBody>
      </p:sp>
    </p:spTree>
    <p:extLst>
      <p:ext uri="{BB962C8B-B14F-4D97-AF65-F5344CB8AC3E}">
        <p14:creationId xmlns:p14="http://schemas.microsoft.com/office/powerpoint/2010/main" val="1395849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3440" y="2243828"/>
            <a:ext cx="438912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1" y="0"/>
            <a:ext cx="6102097"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150620" y="3549920"/>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B315D34-D28C-0146-99BB-2CC434765886}" type="datetime1">
              <a:rPr lang="en-US" smtClean="0"/>
              <a:pPr/>
              <a:t>10/26/2020</a:t>
            </a:fld>
            <a:endParaRPr lang="nl-NL"/>
          </a:p>
        </p:txBody>
      </p:sp>
      <p:sp>
        <p:nvSpPr>
          <p:cNvPr id="9" name="Footer Placeholder 8"/>
          <p:cNvSpPr>
            <a:spLocks noGrp="1"/>
          </p:cNvSpPr>
          <p:nvPr>
            <p:ph type="ftr" sz="quarter" idx="11"/>
          </p:nvPr>
        </p:nvSpPr>
        <p:spPr>
          <a:xfrm>
            <a:off x="853440" y="6236208"/>
            <a:ext cx="5071872"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2DF84111-A18B-614B-9615-1CFFB51F96B7}" type="slidenum">
              <a:rPr lang="nl-NL" smtClean="0"/>
              <a:pPr/>
              <a:t>‹nr.›</a:t>
            </a:fld>
            <a:endParaRPr lang="nl-NL"/>
          </a:p>
        </p:txBody>
      </p:sp>
    </p:spTree>
    <p:extLst>
      <p:ext uri="{BB962C8B-B14F-4D97-AF65-F5344CB8AC3E}">
        <p14:creationId xmlns:p14="http://schemas.microsoft.com/office/powerpoint/2010/main" val="2721898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259183-C6DF-1C4F-A185-8676F5A61D12}" type="datetime1">
              <a:rPr lang="en-US" smtClean="0">
                <a:solidFill>
                  <a:srgbClr val="000000">
                    <a:alpha val="70000"/>
                  </a:srgbClr>
                </a:solidFill>
              </a:rPr>
              <a:pPr/>
              <a:t>10/26/2020</a:t>
            </a:fld>
            <a:endParaRPr lang="nl-NL">
              <a:solidFill>
                <a:srgbClr val="000000">
                  <a:alpha val="70000"/>
                </a:srgbClr>
              </a:solidFill>
            </a:endParaRPr>
          </a:p>
        </p:txBody>
      </p:sp>
      <p:sp>
        <p:nvSpPr>
          <p:cNvPr id="5" name="Footer Placeholder 4"/>
          <p:cNvSpPr>
            <a:spLocks noGrp="1"/>
          </p:cNvSpPr>
          <p:nvPr>
            <p:ph type="ftr" sz="quarter" idx="11"/>
          </p:nvPr>
        </p:nvSpPr>
        <p:spPr/>
        <p:txBody>
          <a:bodyPr/>
          <a:lstStyle/>
          <a:p>
            <a:endParaRPr lang="nl-NL">
              <a:solidFill>
                <a:srgbClr val="000000">
                  <a:alpha val="70000"/>
                </a:srgbClr>
              </a:solidFill>
            </a:endParaRPr>
          </a:p>
        </p:txBody>
      </p:sp>
      <p:sp>
        <p:nvSpPr>
          <p:cNvPr id="6" name="Slide Number Placeholder 5"/>
          <p:cNvSpPr>
            <a:spLocks noGrp="1"/>
          </p:cNvSpPr>
          <p:nvPr>
            <p:ph type="sldNum" sz="quarter" idx="12"/>
          </p:nvPr>
        </p:nvSpPr>
        <p:spPr/>
        <p:txBody>
          <a:bodyPr/>
          <a:lstStyle/>
          <a:p>
            <a:fld id="{2DF84111-A18B-614B-9615-1CFFB51F96B7}" type="slidenum">
              <a:rPr lang="nl-NL" smtClean="0"/>
              <a:pPr/>
              <a:t>‹nr.›</a:t>
            </a:fld>
            <a:endParaRPr lang="nl-NL"/>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9" y="5862466"/>
            <a:ext cx="1334051" cy="995535"/>
          </a:xfrm>
          <a:prstGeom prst="rect">
            <a:avLst/>
          </a:prstGeom>
        </p:spPr>
      </p:pic>
    </p:spTree>
    <p:extLst>
      <p:ext uri="{BB962C8B-B14F-4D97-AF65-F5344CB8AC3E}">
        <p14:creationId xmlns:p14="http://schemas.microsoft.com/office/powerpoint/2010/main" val="2159129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90AD6F-47F7-F049-A671-EF323AD87AF5}" type="datetime1">
              <a:rPr lang="en-US" smtClean="0">
                <a:solidFill>
                  <a:srgbClr val="000000">
                    <a:alpha val="70000"/>
                  </a:srgbClr>
                </a:solidFill>
              </a:rPr>
              <a:pPr/>
              <a:t>10/26/2020</a:t>
            </a:fld>
            <a:endParaRPr lang="nl-NL">
              <a:solidFill>
                <a:srgbClr val="000000">
                  <a:alpha val="70000"/>
                </a:srgbClr>
              </a:solidFill>
            </a:endParaRPr>
          </a:p>
        </p:txBody>
      </p:sp>
      <p:sp>
        <p:nvSpPr>
          <p:cNvPr id="5" name="Footer Placeholder 4"/>
          <p:cNvSpPr>
            <a:spLocks noGrp="1"/>
          </p:cNvSpPr>
          <p:nvPr>
            <p:ph type="ftr" sz="quarter" idx="11"/>
          </p:nvPr>
        </p:nvSpPr>
        <p:spPr/>
        <p:txBody>
          <a:bodyPr/>
          <a:lstStyle/>
          <a:p>
            <a:endParaRPr lang="nl-NL">
              <a:solidFill>
                <a:srgbClr val="000000">
                  <a:alpha val="70000"/>
                </a:srgbClr>
              </a:solidFill>
            </a:endParaRPr>
          </a:p>
        </p:txBody>
      </p:sp>
      <p:sp>
        <p:nvSpPr>
          <p:cNvPr id="6" name="Slide Number Placeholder 5"/>
          <p:cNvSpPr>
            <a:spLocks noGrp="1"/>
          </p:cNvSpPr>
          <p:nvPr>
            <p:ph type="sldNum" sz="quarter" idx="12"/>
          </p:nvPr>
        </p:nvSpPr>
        <p:spPr/>
        <p:txBody>
          <a:bodyPr/>
          <a:lstStyle/>
          <a:p>
            <a:fld id="{2DF84111-A18B-614B-9615-1CFFB51F96B7}" type="slidenum">
              <a:rPr lang="nl-NL" smtClean="0"/>
              <a:pPr/>
              <a:t>‹nr.›</a:t>
            </a:fld>
            <a:endParaRPr lang="nl-NL"/>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9" y="5862466"/>
            <a:ext cx="1334051" cy="995535"/>
          </a:xfrm>
          <a:prstGeom prst="rect">
            <a:avLst/>
          </a:prstGeom>
        </p:spPr>
      </p:pic>
    </p:spTree>
    <p:extLst>
      <p:ext uri="{BB962C8B-B14F-4D97-AF65-F5344CB8AC3E}">
        <p14:creationId xmlns:p14="http://schemas.microsoft.com/office/powerpoint/2010/main" val="2204378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840853-15C0-BA4E-9CFD-09C533C1B851}" type="slidenum">
              <a:rPr lang="en-US" smtClean="0"/>
              <a:t>‹nr.›</a:t>
            </a:fld>
            <a:endParaRPr lang="en-US"/>
          </a:p>
        </p:txBody>
      </p:sp>
    </p:spTree>
    <p:extLst>
      <p:ext uri="{BB962C8B-B14F-4D97-AF65-F5344CB8AC3E}">
        <p14:creationId xmlns:p14="http://schemas.microsoft.com/office/powerpoint/2010/main" val="286796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ekop">
    <p:bg>
      <p:bgPr>
        <a:solidFill>
          <a:srgbClr val="008D3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FD63D-21B6-2A4C-9F65-64D43DE23A09}"/>
              </a:ext>
            </a:extLst>
          </p:cNvPr>
          <p:cNvSpPr>
            <a:spLocks noGrp="1"/>
          </p:cNvSpPr>
          <p:nvPr>
            <p:ph type="title"/>
          </p:nvPr>
        </p:nvSpPr>
        <p:spPr>
          <a:xfrm>
            <a:off x="475488" y="1664018"/>
            <a:ext cx="11247120" cy="2852737"/>
          </a:xfrm>
        </p:spPr>
        <p:txBody>
          <a:bodyPr anchor="b"/>
          <a:lstStyle>
            <a:lvl1pPr>
              <a:defRPr sz="6000">
                <a:solidFill>
                  <a:schemeClr val="bg1"/>
                </a:solidFill>
              </a:defRPr>
            </a:lvl1pPr>
          </a:lstStyle>
          <a:p>
            <a:r>
              <a:rPr lang="nl-NL"/>
              <a:t>Klik om stijl te bewerken</a:t>
            </a:r>
            <a:endParaRPr lang="nl-BE" dirty="0"/>
          </a:p>
        </p:txBody>
      </p:sp>
      <p:pic>
        <p:nvPicPr>
          <p:cNvPr id="9" name="Afbeelding 8">
            <a:extLst>
              <a:ext uri="{FF2B5EF4-FFF2-40B4-BE49-F238E27FC236}">
                <a16:creationId xmlns:a16="http://schemas.microsoft.com/office/drawing/2014/main" id="{C2073E8B-C96F-8346-9BE9-96774E90D4E9}"/>
              </a:ext>
            </a:extLst>
          </p:cNvPr>
          <p:cNvPicPr>
            <a:picLocks noChangeAspect="1"/>
          </p:cNvPicPr>
          <p:nvPr userDrawn="1"/>
        </p:nvPicPr>
        <p:blipFill>
          <a:blip r:embed="rId2"/>
          <a:stretch>
            <a:fillRect/>
          </a:stretch>
        </p:blipFill>
        <p:spPr>
          <a:xfrm>
            <a:off x="399600" y="6552000"/>
            <a:ext cx="720000" cy="101818"/>
          </a:xfrm>
          <a:prstGeom prst="rect">
            <a:avLst/>
          </a:prstGeom>
        </p:spPr>
      </p:pic>
    </p:spTree>
    <p:extLst>
      <p:ext uri="{BB962C8B-B14F-4D97-AF65-F5344CB8AC3E}">
        <p14:creationId xmlns:p14="http://schemas.microsoft.com/office/powerpoint/2010/main" val="3993015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840853-15C0-BA4E-9CFD-09C533C1B851}" type="slidenum">
              <a:rPr lang="en-US" smtClean="0"/>
              <a:t>‹nr.›</a:t>
            </a:fld>
            <a:endParaRPr lang="en-US"/>
          </a:p>
        </p:txBody>
      </p:sp>
    </p:spTree>
    <p:extLst>
      <p:ext uri="{BB962C8B-B14F-4D97-AF65-F5344CB8AC3E}">
        <p14:creationId xmlns:p14="http://schemas.microsoft.com/office/powerpoint/2010/main" val="1212008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840853-15C0-BA4E-9CFD-09C533C1B851}" type="slidenum">
              <a:rPr lang="en-US" smtClean="0"/>
              <a:t>‹nr.›</a:t>
            </a:fld>
            <a:endParaRPr lang="en-US"/>
          </a:p>
        </p:txBody>
      </p:sp>
    </p:spTree>
    <p:extLst>
      <p:ext uri="{BB962C8B-B14F-4D97-AF65-F5344CB8AC3E}">
        <p14:creationId xmlns:p14="http://schemas.microsoft.com/office/powerpoint/2010/main" val="1637207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840853-15C0-BA4E-9CFD-09C533C1B851}" type="slidenum">
              <a:rPr lang="en-US" smtClean="0"/>
              <a:t>‹nr.›</a:t>
            </a:fld>
            <a:endParaRPr lang="en-US"/>
          </a:p>
        </p:txBody>
      </p:sp>
    </p:spTree>
    <p:extLst>
      <p:ext uri="{BB962C8B-B14F-4D97-AF65-F5344CB8AC3E}">
        <p14:creationId xmlns:p14="http://schemas.microsoft.com/office/powerpoint/2010/main" val="2881709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nl-NL">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3840853-15C0-BA4E-9CFD-09C533C1B851}" type="slidenum">
              <a:rPr lang="en-US" smtClean="0"/>
              <a:t>‹nr.›</a:t>
            </a:fld>
            <a:endParaRPr lang="en-US"/>
          </a:p>
        </p:txBody>
      </p:sp>
    </p:spTree>
    <p:extLst>
      <p:ext uri="{BB962C8B-B14F-4D97-AF65-F5344CB8AC3E}">
        <p14:creationId xmlns:p14="http://schemas.microsoft.com/office/powerpoint/2010/main" val="1302278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nl-NL">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3840853-15C0-BA4E-9CFD-09C533C1B851}" type="slidenum">
              <a:rPr lang="en-US" smtClean="0"/>
              <a:t>‹nr.›</a:t>
            </a:fld>
            <a:endParaRPr lang="en-US"/>
          </a:p>
        </p:txBody>
      </p:sp>
    </p:spTree>
    <p:extLst>
      <p:ext uri="{BB962C8B-B14F-4D97-AF65-F5344CB8AC3E}">
        <p14:creationId xmlns:p14="http://schemas.microsoft.com/office/powerpoint/2010/main" val="2592728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nl-NL">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3840853-15C0-BA4E-9CFD-09C533C1B851}" type="slidenum">
              <a:rPr lang="en-US" smtClean="0"/>
              <a:t>‹nr.›</a:t>
            </a:fld>
            <a:endParaRPr lang="en-US"/>
          </a:p>
        </p:txBody>
      </p:sp>
    </p:spTree>
    <p:extLst>
      <p:ext uri="{BB962C8B-B14F-4D97-AF65-F5344CB8AC3E}">
        <p14:creationId xmlns:p14="http://schemas.microsoft.com/office/powerpoint/2010/main" val="1376448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840853-15C0-BA4E-9CFD-09C533C1B851}" type="slidenum">
              <a:rPr lang="en-US" smtClean="0"/>
              <a:t>‹nr.›</a:t>
            </a:fld>
            <a:endParaRPr lang="en-US"/>
          </a:p>
        </p:txBody>
      </p:sp>
    </p:spTree>
    <p:extLst>
      <p:ext uri="{BB962C8B-B14F-4D97-AF65-F5344CB8AC3E}">
        <p14:creationId xmlns:p14="http://schemas.microsoft.com/office/powerpoint/2010/main" val="4139933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840853-15C0-BA4E-9CFD-09C533C1B851}" type="slidenum">
              <a:rPr lang="en-US" smtClean="0"/>
              <a:t>‹nr.›</a:t>
            </a:fld>
            <a:endParaRPr lang="en-US"/>
          </a:p>
        </p:txBody>
      </p:sp>
    </p:spTree>
    <p:extLst>
      <p:ext uri="{BB962C8B-B14F-4D97-AF65-F5344CB8AC3E}">
        <p14:creationId xmlns:p14="http://schemas.microsoft.com/office/powerpoint/2010/main" val="3891097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840853-15C0-BA4E-9CFD-09C533C1B851}" type="slidenum">
              <a:rPr lang="en-US" smtClean="0"/>
              <a:t>‹nr.›</a:t>
            </a:fld>
            <a:endParaRPr lang="en-US"/>
          </a:p>
        </p:txBody>
      </p:sp>
    </p:spTree>
    <p:extLst>
      <p:ext uri="{BB962C8B-B14F-4D97-AF65-F5344CB8AC3E}">
        <p14:creationId xmlns:p14="http://schemas.microsoft.com/office/powerpoint/2010/main" val="4288078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840853-15C0-BA4E-9CFD-09C533C1B851}" type="slidenum">
              <a:rPr lang="en-US" smtClean="0"/>
              <a:t>‹nr.›</a:t>
            </a:fld>
            <a:endParaRPr lang="en-US"/>
          </a:p>
        </p:txBody>
      </p:sp>
    </p:spTree>
    <p:extLst>
      <p:ext uri="{BB962C8B-B14F-4D97-AF65-F5344CB8AC3E}">
        <p14:creationId xmlns:p14="http://schemas.microsoft.com/office/powerpoint/2010/main" val="3139019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C7AB5-3258-984A-9C97-8167A6F6356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7B9ABE2-FC88-BD43-BFAB-288516B21E7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374379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7398" y="20548"/>
            <a:ext cx="4664703" cy="2825393"/>
          </a:xfrm>
          <a:prstGeom prst="rect">
            <a:avLst/>
          </a:prstGeom>
        </p:spPr>
      </p:pic>
      <p:pic>
        <p:nvPicPr>
          <p:cNvPr id="8" name="Picture 7"/>
          <p:cNvPicPr>
            <a:picLocks noChangeAspect="1"/>
          </p:cNvPicPr>
          <p:nvPr userDrawn="1"/>
        </p:nvPicPr>
        <p:blipFill>
          <a:blip r:embed="rId3" cstate="print"/>
          <a:stretch>
            <a:fillRect/>
          </a:stretch>
        </p:blipFill>
        <p:spPr>
          <a:xfrm>
            <a:off x="4671315" y="20548"/>
            <a:ext cx="7499224" cy="2825496"/>
          </a:xfrm>
          <a:prstGeom prst="rect">
            <a:avLst/>
          </a:prstGeom>
        </p:spPr>
      </p:pic>
      <p:pic>
        <p:nvPicPr>
          <p:cNvPr id="9" name="Picture 8"/>
          <p:cNvPicPr>
            <a:picLocks noChangeAspect="1"/>
          </p:cNvPicPr>
          <p:nvPr userDrawn="1"/>
        </p:nvPicPr>
        <p:blipFill>
          <a:blip r:embed="rId4" cstate="print"/>
          <a:stretch>
            <a:fillRect/>
          </a:stretch>
        </p:blipFill>
        <p:spPr>
          <a:xfrm>
            <a:off x="27898" y="2818500"/>
            <a:ext cx="10225325" cy="2296266"/>
          </a:xfrm>
          <a:prstGeom prst="rect">
            <a:avLst/>
          </a:prstGeom>
        </p:spPr>
      </p:pic>
      <p:pic>
        <p:nvPicPr>
          <p:cNvPr id="10" name="Picture 9"/>
          <p:cNvPicPr>
            <a:picLocks noChangeAspect="1"/>
          </p:cNvPicPr>
          <p:nvPr userDrawn="1"/>
        </p:nvPicPr>
        <p:blipFill>
          <a:blip r:embed="rId5" cstate="print"/>
          <a:stretch>
            <a:fillRect/>
          </a:stretch>
        </p:blipFill>
        <p:spPr>
          <a:xfrm>
            <a:off x="10216159" y="2819400"/>
            <a:ext cx="1948444" cy="2293850"/>
          </a:xfrm>
          <a:prstGeom prst="rect">
            <a:avLst/>
          </a:prstGeom>
        </p:spPr>
      </p:pic>
      <p:pic>
        <p:nvPicPr>
          <p:cNvPr id="11" name="Picture 10"/>
          <p:cNvPicPr>
            <a:picLocks/>
          </p:cNvPicPr>
          <p:nvPr userDrawn="1"/>
        </p:nvPicPr>
        <p:blipFill>
          <a:blip r:embed="rId6" cstate="print"/>
          <a:stretch>
            <a:fillRect/>
          </a:stretch>
        </p:blipFill>
        <p:spPr>
          <a:xfrm>
            <a:off x="27397" y="5089818"/>
            <a:ext cx="12131040" cy="1737360"/>
          </a:xfrm>
          <a:prstGeom prst="rect">
            <a:avLst/>
          </a:prstGeom>
        </p:spPr>
      </p:pic>
      <p:sp>
        <p:nvSpPr>
          <p:cNvPr id="14" name="Rectangle 13"/>
          <p:cNvSpPr/>
          <p:nvPr userDrawn="1"/>
        </p:nvSpPr>
        <p:spPr>
          <a:xfrm>
            <a:off x="11673640" y="2469776"/>
            <a:ext cx="4064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l-NL" sz="1800">
              <a:solidFill>
                <a:srgbClr val="F47F28"/>
              </a:solidFill>
              <a:latin typeface="Calibri"/>
            </a:endParaRPr>
          </a:p>
        </p:txBody>
      </p:sp>
      <p:sp>
        <p:nvSpPr>
          <p:cNvPr id="4" name="Date Placeholder 3"/>
          <p:cNvSpPr>
            <a:spLocks noGrp="1"/>
          </p:cNvSpPr>
          <p:nvPr>
            <p:ph type="dt" sz="half" idx="10"/>
          </p:nvPr>
        </p:nvSpPr>
        <p:spPr/>
        <p:txBody>
          <a:bodyPr/>
          <a:lstStyle>
            <a:lvl1pPr eaLnBrk="1" latinLnBrk="0" hangingPunct="1">
              <a:defRPr kumimoji="0" lang="nl-NL">
                <a:solidFill>
                  <a:schemeClr val="bg1"/>
                </a:solidFill>
              </a:defRPr>
            </a:lvl1pPr>
          </a:lstStyle>
          <a:p>
            <a:fld id="{A258050E-B668-4FA7-85AD-C750C80A6E9B}" type="datetimeFigureOut">
              <a:rPr lang="nl-BE">
                <a:solidFill>
                  <a:prstClr val="white"/>
                </a:solidFill>
                <a:latin typeface="Calibri"/>
              </a:rPr>
              <a:pPr/>
              <a:t>26/10/2020</a:t>
            </a:fld>
            <a:endParaRPr>
              <a:solidFill>
                <a:prstClr val="white"/>
              </a:solidFill>
              <a:latin typeface="Calibri"/>
            </a:endParaRPr>
          </a:p>
        </p:txBody>
      </p:sp>
      <p:sp>
        <p:nvSpPr>
          <p:cNvPr id="5" name="Footer Placeholder 4"/>
          <p:cNvSpPr>
            <a:spLocks noGrp="1"/>
          </p:cNvSpPr>
          <p:nvPr>
            <p:ph type="ftr" sz="quarter" idx="11"/>
          </p:nvPr>
        </p:nvSpPr>
        <p:spPr/>
        <p:txBody>
          <a:bodyPr/>
          <a:lstStyle>
            <a:lvl1pPr eaLnBrk="1" latinLnBrk="0" hangingPunct="1">
              <a:defRPr kumimoji="0" lang="nl-NL">
                <a:solidFill>
                  <a:schemeClr val="bg1"/>
                </a:solidFill>
              </a:defRPr>
            </a:lvl1pPr>
          </a:lstStyle>
          <a:p>
            <a:endParaRPr>
              <a:solidFill>
                <a:prstClr val="white"/>
              </a:solidFill>
              <a:latin typeface="Calibri"/>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eaLnBrk="1" latinLnBrk="0" hangingPunct="1">
              <a:defRPr kumimoji="0" lang="nl-NL">
                <a:solidFill>
                  <a:schemeClr val="bg1"/>
                </a:solidFill>
              </a:defRPr>
            </a:lvl1pPr>
          </a:lstStyle>
          <a:p>
            <a:fld id="{240D5ECE-8B49-45CD-BE81-EF81920D1969}" type="slidenum">
              <a:rPr>
                <a:solidFill>
                  <a:prstClr val="white"/>
                </a:solidFill>
                <a:latin typeface="Calibri"/>
              </a:rPr>
              <a:pPr/>
              <a:t>‹nr.›</a:t>
            </a:fld>
            <a:endParaRPr>
              <a:solidFill>
                <a:prstClr val="white"/>
              </a:solidFill>
              <a:latin typeface="Calibri"/>
            </a:endParaRPr>
          </a:p>
        </p:txBody>
      </p:sp>
      <p:sp>
        <p:nvSpPr>
          <p:cNvPr id="15" name="Text Placeholder 15"/>
          <p:cNvSpPr>
            <a:spLocks noGrp="1"/>
          </p:cNvSpPr>
          <p:nvPr>
            <p:ph type="body" sz="quarter" idx="14" hasCustomPrompt="1"/>
          </p:nvPr>
        </p:nvSpPr>
        <p:spPr>
          <a:xfrm>
            <a:off x="4775200" y="1295400"/>
            <a:ext cx="6807200" cy="1416269"/>
          </a:xfrm>
        </p:spPr>
        <p:txBody>
          <a:bodyPr anchor="b">
            <a:normAutofit/>
          </a:bodyPr>
          <a:lstStyle>
            <a:lvl1pPr algn="r" eaLnBrk="1" latinLnBrk="0" hangingPunct="1">
              <a:buNone/>
              <a:defRPr kumimoji="0" lang="nl-NL" sz="2200" kern="1200">
                <a:solidFill>
                  <a:schemeClr val="tx1">
                    <a:lumMod val="75000"/>
                    <a:lumOff val="25000"/>
                  </a:schemeClr>
                </a:solidFill>
                <a:latin typeface="Calibri" pitchFamily="34" charset="0"/>
                <a:ea typeface="+mn-ea"/>
                <a:cs typeface="+mn-cs"/>
              </a:defRPr>
            </a:lvl1pPr>
          </a:lstStyle>
          <a:p>
            <a:pPr lvl="0"/>
            <a:r>
              <a:rPr kumimoji="0" lang="nl-NL"/>
              <a:t>Klik om de ondertitelstijl van het model te bewerken</a:t>
            </a:r>
          </a:p>
        </p:txBody>
      </p:sp>
      <p:sp>
        <p:nvSpPr>
          <p:cNvPr id="2" name="Title 1"/>
          <p:cNvSpPr>
            <a:spLocks noGrp="1"/>
          </p:cNvSpPr>
          <p:nvPr>
            <p:ph type="title"/>
          </p:nvPr>
        </p:nvSpPr>
        <p:spPr>
          <a:xfrm>
            <a:off x="141792" y="4114800"/>
            <a:ext cx="9753600" cy="914400"/>
          </a:xfrm>
        </p:spPr>
        <p:txBody>
          <a:bodyPr anchor="b" anchorCtr="0">
            <a:normAutofit/>
          </a:bodyPr>
          <a:lstStyle>
            <a:lvl1pPr marL="0" indent="0" eaLnBrk="1" latinLnBrk="0" hangingPunct="1">
              <a:defRPr kumimoji="0" lang="nl-NL" sz="3600" b="1" kern="1200" baseline="0">
                <a:solidFill>
                  <a:schemeClr val="bg1"/>
                </a:solidFill>
                <a:latin typeface="Arial" pitchFamily="34" charset="0"/>
                <a:ea typeface="+mn-ea"/>
                <a:cs typeface="Arial" pitchFamily="34" charset="0"/>
              </a:defRPr>
            </a:lvl1pPr>
          </a:lstStyle>
          <a:p>
            <a:pPr marL="342900" lvl="0" indent="-342900" algn="l" defTabSz="914400" eaLnBrk="1" latinLnBrk="0" hangingPunct="1"/>
            <a:r>
              <a:rPr lang="nl-BE"/>
              <a:t>Titelstijl van model bewerken</a:t>
            </a:r>
            <a:endParaRPr/>
          </a:p>
        </p:txBody>
      </p:sp>
    </p:spTree>
    <p:extLst>
      <p:ext uri="{BB962C8B-B14F-4D97-AF65-F5344CB8AC3E}">
        <p14:creationId xmlns:p14="http://schemas.microsoft.com/office/powerpoint/2010/main" val="279293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en inhoud: nadru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nl-BE"/>
              <a:t>Titelstijl van model bewerken</a:t>
            </a:r>
            <a:endParaRPr/>
          </a:p>
        </p:txBody>
      </p:sp>
      <p:sp>
        <p:nvSpPr>
          <p:cNvPr id="3" name="Date Placeholder 2"/>
          <p:cNvSpPr>
            <a:spLocks noGrp="1"/>
          </p:cNvSpPr>
          <p:nvPr>
            <p:ph type="dt" sz="half" idx="10"/>
          </p:nvPr>
        </p:nvSpPr>
        <p:spPr/>
        <p:txBody>
          <a:bodyPr/>
          <a:lstStyle>
            <a:lvl1pPr eaLnBrk="1" latinLnBrk="0" hangingPunct="1">
              <a:defRPr kumimoji="0" lang="nl-NL">
                <a:solidFill>
                  <a:schemeClr val="tx1">
                    <a:lumMod val="85000"/>
                    <a:lumOff val="15000"/>
                  </a:schemeClr>
                </a:solidFill>
              </a:defRPr>
            </a:lvl1pPr>
          </a:lstStyle>
          <a:p>
            <a:fld id="{A258050E-B668-4FA7-85AD-C750C80A6E9B}" type="datetimeFigureOut">
              <a:rPr lang="nl-BE">
                <a:solidFill>
                  <a:srgbClr val="262626">
                    <a:lumMod val="85000"/>
                    <a:lumOff val="15000"/>
                  </a:srgbClr>
                </a:solidFill>
                <a:latin typeface="Calibri"/>
              </a:rPr>
              <a:pPr/>
              <a:t>26/10/2020</a:t>
            </a:fld>
            <a:endParaRPr>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eaLnBrk="1" latinLnBrk="0" hangingPunct="1">
              <a:defRPr kumimoji="0" lang="nl-NL">
                <a:solidFill>
                  <a:schemeClr val="tx1">
                    <a:lumMod val="85000"/>
                    <a:lumOff val="15000"/>
                  </a:schemeClr>
                </a:solidFill>
              </a:defRPr>
            </a:lvl1pPr>
          </a:lstStyle>
          <a:p>
            <a:endParaRPr>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eaLnBrk="1" latinLnBrk="0" hangingPunct="1">
              <a:defRPr kumimoji="0" lang="nl-NL">
                <a:solidFill>
                  <a:schemeClr val="tx1">
                    <a:lumMod val="85000"/>
                    <a:lumOff val="15000"/>
                  </a:schemeClr>
                </a:solidFill>
              </a:defRPr>
            </a:lvl1pPr>
          </a:lstStyle>
          <a:p>
            <a:fld id="{240D5ECE-8B49-45CD-BE81-EF81920D1969}" type="slidenum">
              <a:rPr>
                <a:solidFill>
                  <a:srgbClr val="262626">
                    <a:lumMod val="85000"/>
                    <a:lumOff val="15000"/>
                  </a:srgbClr>
                </a:solidFill>
                <a:latin typeface="Calibri"/>
              </a:rPr>
              <a:pPr/>
              <a:t>‹nr.›</a:t>
            </a:fld>
            <a:endParaRPr>
              <a:solidFill>
                <a:srgbClr val="262626">
                  <a:lumMod val="85000"/>
                  <a:lumOff val="15000"/>
                </a:srgbClr>
              </a:solidFill>
              <a:latin typeface="Calibri"/>
            </a:endParaRPr>
          </a:p>
        </p:txBody>
      </p:sp>
      <p:sp>
        <p:nvSpPr>
          <p:cNvPr id="6" name="Content Placeholder 2"/>
          <p:cNvSpPr>
            <a:spLocks noGrp="1"/>
          </p:cNvSpPr>
          <p:nvPr>
            <p:ph idx="1"/>
          </p:nvPr>
        </p:nvSpPr>
        <p:spPr>
          <a:xfrm>
            <a:off x="609600" y="1600201"/>
            <a:ext cx="10972800" cy="4525963"/>
          </a:xfrm>
        </p:spPr>
        <p:txBody>
          <a:bodyPr/>
          <a:lstStyle>
            <a:lvl1pPr eaLnBrk="1" latinLnBrk="0" hangingPunct="1">
              <a:defRPr kumimoji="0" lang="nl-NL">
                <a:solidFill>
                  <a:schemeClr val="tx1">
                    <a:lumMod val="85000"/>
                    <a:lumOff val="15000"/>
                  </a:schemeClr>
                </a:solidFill>
              </a:defRPr>
            </a:lvl1pPr>
            <a:lvl2pPr eaLnBrk="1" latinLnBrk="0" hangingPunct="1">
              <a:defRPr kumimoji="0" lang="nl-NL">
                <a:solidFill>
                  <a:schemeClr val="tx1">
                    <a:lumMod val="85000"/>
                    <a:lumOff val="15000"/>
                  </a:schemeClr>
                </a:solidFill>
              </a:defRPr>
            </a:lvl2pPr>
            <a:lvl3pPr eaLnBrk="1" latinLnBrk="0" hangingPunct="1">
              <a:defRPr kumimoji="0" lang="nl-NL">
                <a:solidFill>
                  <a:schemeClr val="tx1">
                    <a:lumMod val="85000"/>
                    <a:lumOff val="15000"/>
                  </a:schemeClr>
                </a:solidFill>
              </a:defRPr>
            </a:lvl3pPr>
            <a:lvl4pPr eaLnBrk="1" latinLnBrk="0" hangingPunct="1">
              <a:defRPr kumimoji="0" lang="nl-NL">
                <a:solidFill>
                  <a:schemeClr val="tx1">
                    <a:lumMod val="85000"/>
                    <a:lumOff val="15000"/>
                  </a:schemeClr>
                </a:solidFill>
              </a:defRPr>
            </a:lvl4pPr>
            <a:lvl5pPr eaLnBrk="1" latinLnBrk="0" hangingPunct="1">
              <a:defRPr kumimoji="0" lang="nl-NL">
                <a:solidFill>
                  <a:schemeClr val="tx1">
                    <a:lumMod val="85000"/>
                    <a:lumOff val="15000"/>
                  </a:schemeClr>
                </a:solidFill>
              </a:defRPr>
            </a:lvl5pPr>
          </a:lstStyle>
          <a:p>
            <a:pPr lvl="0" eaLnBrk="1" latinLnBrk="0" hangingPunct="1"/>
            <a:r>
              <a:rPr lang="nl-BE"/>
              <a:t>Klik om de tekststijl van het model te bewerken</a:t>
            </a:r>
          </a:p>
          <a:p>
            <a:pPr lvl="1" eaLnBrk="1" latinLnBrk="0" hangingPunct="1"/>
            <a:r>
              <a:rPr lang="nl-BE"/>
              <a:t>Tweede niveau</a:t>
            </a:r>
          </a:p>
          <a:p>
            <a:pPr lvl="2" eaLnBrk="1" latinLnBrk="0" hangingPunct="1"/>
            <a:r>
              <a:rPr lang="nl-BE"/>
              <a:t>Derde niveau</a:t>
            </a:r>
          </a:p>
          <a:p>
            <a:pPr lvl="3" eaLnBrk="1" latinLnBrk="0" hangingPunct="1"/>
            <a:r>
              <a:rPr lang="nl-BE"/>
              <a:t>Vierde niveau</a:t>
            </a:r>
          </a:p>
          <a:p>
            <a:pPr lvl="4" eaLnBrk="1" latinLnBrk="0" hangingPunct="1"/>
            <a:r>
              <a:rPr lang="nl-BE"/>
              <a:t>Vijfde niveau</a:t>
            </a:r>
            <a:endParaRPr/>
          </a:p>
        </p:txBody>
      </p:sp>
    </p:spTree>
    <p:extLst>
      <p:ext uri="{BB962C8B-B14F-4D97-AF65-F5344CB8AC3E}">
        <p14:creationId xmlns:p14="http://schemas.microsoft.com/office/powerpoint/2010/main" val="866680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lleen titel: nadru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nl-BE">
                <a:solidFill>
                  <a:srgbClr val="262626">
                    <a:tint val="75000"/>
                  </a:srgbClr>
                </a:solidFill>
                <a:latin typeface="Calibri"/>
              </a:rPr>
              <a:pPr/>
              <a:t>26/10/2020</a:t>
            </a:fld>
            <a:endParaRPr>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a:solidFill>
                <a:srgbClr val="262626">
                  <a:tint val="75000"/>
                </a:srgbClr>
              </a:solidFill>
              <a:latin typeface="Calibri"/>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40D5ECE-8B49-45CD-BE81-EF81920D1969}" type="slidenum">
              <a:rPr>
                <a:solidFill>
                  <a:srgbClr val="262626">
                    <a:tint val="75000"/>
                  </a:srgbClr>
                </a:solidFill>
                <a:latin typeface="Calibri"/>
              </a:rPr>
              <a:pPr/>
              <a:t>‹nr.›</a:t>
            </a:fld>
            <a:endParaRPr>
              <a:solidFill>
                <a:srgbClr val="262626">
                  <a:tint val="75000"/>
                </a:srgbClr>
              </a:solidFill>
              <a:latin typeface="Calibri"/>
            </a:endParaRPr>
          </a:p>
        </p:txBody>
      </p:sp>
      <p:sp>
        <p:nvSpPr>
          <p:cNvPr id="6" name="Title 1"/>
          <p:cNvSpPr>
            <a:spLocks noGrp="1"/>
          </p:cNvSpPr>
          <p:nvPr>
            <p:ph type="title" hasCustomPrompt="1"/>
          </p:nvPr>
        </p:nvSpPr>
        <p:spPr>
          <a:xfrm>
            <a:off x="387200" y="3081000"/>
            <a:ext cx="11582400" cy="1095600"/>
          </a:xfrm>
        </p:spPr>
        <p:txBody>
          <a:bodyPr>
            <a:normAutofit/>
          </a:bodyPr>
          <a:lstStyle>
            <a:lvl1pPr algn="ctr" eaLnBrk="1" latinLnBrk="0" hangingPunct="1">
              <a:defRPr kumimoji="0" lang="nl-NL" sz="4600" b="1" kern="1200" spc="-150" baseline="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kumimoji="0" lang="nl-NL"/>
              <a:t>Klik om de titelstijl van het model te bewerken</a:t>
            </a:r>
          </a:p>
        </p:txBody>
      </p:sp>
      <p:sp>
        <p:nvSpPr>
          <p:cNvPr id="7" name="Text Placeholder 2"/>
          <p:cNvSpPr>
            <a:spLocks noGrp="1"/>
          </p:cNvSpPr>
          <p:nvPr>
            <p:ph type="body" idx="1"/>
          </p:nvPr>
        </p:nvSpPr>
        <p:spPr>
          <a:xfrm>
            <a:off x="378603" y="2424752"/>
            <a:ext cx="11592000" cy="639762"/>
          </a:xfrm>
        </p:spPr>
        <p:txBody>
          <a:bodyPr anchor="b">
            <a:normAutofit/>
          </a:bodyPr>
          <a:lstStyle>
            <a:lvl1pPr marL="0" indent="0" algn="ctr" eaLnBrk="1" latinLnBrk="0" hangingPunct="1">
              <a:buNone/>
              <a:defRPr kumimoji="0" lang="nl-NL" sz="2800" kern="1200">
                <a:solidFill>
                  <a:srgbClr val="2E507A">
                    <a:alpha val="81000"/>
                  </a:srgbClr>
                </a:solidFill>
                <a:latin typeface="+mn-lt"/>
                <a:ea typeface="+mn-ea"/>
                <a:cs typeface="+mn-cs"/>
              </a:defRPr>
            </a:lvl1pPr>
            <a:lvl2pPr marL="457200" indent="0" eaLnBrk="1" latinLnBrk="0" hangingPunct="1">
              <a:buNone/>
              <a:defRPr kumimoji="0" lang="nl-NL" sz="2000" b="1"/>
            </a:lvl2pPr>
            <a:lvl3pPr marL="914400" indent="0" eaLnBrk="1" latinLnBrk="0" hangingPunct="1">
              <a:buNone/>
              <a:defRPr kumimoji="0" lang="nl-NL" sz="1800" b="1"/>
            </a:lvl3pPr>
            <a:lvl4pPr marL="1371600" indent="0" eaLnBrk="1" latinLnBrk="0" hangingPunct="1">
              <a:buNone/>
              <a:defRPr kumimoji="0" lang="nl-NL" sz="1600" b="1"/>
            </a:lvl4pPr>
            <a:lvl5pPr marL="1828800" indent="0" eaLnBrk="1" latinLnBrk="0" hangingPunct="1">
              <a:buNone/>
              <a:defRPr kumimoji="0" lang="nl-NL" sz="1600" b="1"/>
            </a:lvl5pPr>
            <a:lvl6pPr marL="2286000" indent="0" eaLnBrk="1" latinLnBrk="0" hangingPunct="1">
              <a:buNone/>
              <a:defRPr kumimoji="0" lang="nl-NL" sz="1600" b="1"/>
            </a:lvl6pPr>
            <a:lvl7pPr marL="2743200" indent="0" eaLnBrk="1" latinLnBrk="0" hangingPunct="1">
              <a:buNone/>
              <a:defRPr kumimoji="0" lang="nl-NL" sz="1600" b="1"/>
            </a:lvl7pPr>
            <a:lvl8pPr marL="3200400" indent="0" eaLnBrk="1" latinLnBrk="0" hangingPunct="1">
              <a:buNone/>
              <a:defRPr kumimoji="0" lang="nl-NL" sz="1600" b="1"/>
            </a:lvl8pPr>
            <a:lvl9pPr marL="3657600" indent="0" eaLnBrk="1" latinLnBrk="0" hangingPunct="1">
              <a:buNone/>
              <a:defRPr kumimoji="0" lang="nl-NL" sz="1600" b="1"/>
            </a:lvl9pPr>
          </a:lstStyle>
          <a:p>
            <a:pPr lvl="0" eaLnBrk="1" latinLnBrk="0" hangingPunct="1"/>
            <a:r>
              <a:rPr lang="nl-BE"/>
              <a:t>Klik om de tekststijl van het model te bewerken</a:t>
            </a:r>
          </a:p>
        </p:txBody>
      </p:sp>
    </p:spTree>
    <p:extLst>
      <p:ext uri="{BB962C8B-B14F-4D97-AF65-F5344CB8AC3E}">
        <p14:creationId xmlns:p14="http://schemas.microsoft.com/office/powerpoint/2010/main" val="435743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met teks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nl-NL">
                <a:solidFill>
                  <a:schemeClr val="bg1"/>
                </a:solidFill>
              </a:defRPr>
            </a:lvl1pPr>
          </a:lstStyle>
          <a:p>
            <a:fld id="{A258050E-B668-4FA7-85AD-C750C80A6E9B}" type="datetimeFigureOut">
              <a:rPr lang="nl-BE">
                <a:solidFill>
                  <a:prstClr val="white"/>
                </a:solidFill>
                <a:latin typeface="Calibri"/>
              </a:rPr>
              <a:pPr/>
              <a:t>26/10/2020</a:t>
            </a:fld>
            <a:endParaRPr>
              <a:solidFill>
                <a:prstClr val="white"/>
              </a:solidFill>
              <a:latin typeface="Calibri"/>
            </a:endParaRPr>
          </a:p>
        </p:txBody>
      </p:sp>
      <p:sp>
        <p:nvSpPr>
          <p:cNvPr id="4" name="Footer Placeholder 3"/>
          <p:cNvSpPr>
            <a:spLocks noGrp="1"/>
          </p:cNvSpPr>
          <p:nvPr>
            <p:ph type="ftr" sz="quarter" idx="11"/>
          </p:nvPr>
        </p:nvSpPr>
        <p:spPr/>
        <p:txBody>
          <a:bodyPr/>
          <a:lstStyle>
            <a:lvl1pPr eaLnBrk="1" latinLnBrk="0" hangingPunct="1">
              <a:defRPr kumimoji="0" lang="nl-NL">
                <a:solidFill>
                  <a:schemeClr val="bg1"/>
                </a:solidFill>
              </a:defRPr>
            </a:lvl1pPr>
          </a:lstStyle>
          <a:p>
            <a:endParaRPr>
              <a:solidFill>
                <a:prstClr val="white"/>
              </a:solidFill>
              <a:latin typeface="Calibri"/>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eaLnBrk="1" latinLnBrk="0" hangingPunct="1">
              <a:defRPr kumimoji="0" lang="nl-NL">
                <a:solidFill>
                  <a:schemeClr val="bg1"/>
                </a:solidFill>
              </a:defRPr>
            </a:lvl1pPr>
          </a:lstStyle>
          <a:p>
            <a:fld id="{240D5ECE-8B49-45CD-BE81-EF81920D1969}" type="slidenum">
              <a:rPr>
                <a:solidFill>
                  <a:prstClr val="white"/>
                </a:solidFill>
                <a:latin typeface="Calibri"/>
              </a:rPr>
              <a:pPr/>
              <a:t>‹nr.›</a:t>
            </a:fld>
            <a:endParaRPr>
              <a:solidFill>
                <a:prstClr val="white"/>
              </a:solidFill>
              <a:latin typeface="Calibri"/>
            </a:endParaRPr>
          </a:p>
        </p:txBody>
      </p:sp>
      <p:sp>
        <p:nvSpPr>
          <p:cNvPr id="7" name="Rectangle 6"/>
          <p:cNvSpPr/>
          <p:nvPr userDrawn="1"/>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l-NL" sz="1800">
              <a:solidFill>
                <a:prstClr val="white"/>
              </a:solidFill>
              <a:latin typeface="Calibri"/>
            </a:endParaRPr>
          </a:p>
        </p:txBody>
      </p:sp>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kumimoji="0" lang="nl-NL" sz="4000" kern="1200">
                <a:solidFill>
                  <a:schemeClr val="bg1"/>
                </a:solidFill>
                <a:latin typeface="+mn-lt"/>
                <a:ea typeface="+mn-ea"/>
                <a:cs typeface="+mn-cs"/>
              </a:defRPr>
            </a:lvl1pPr>
          </a:lstStyle>
          <a:p>
            <a:pPr eaLnBrk="1" latinLnBrk="0" hangingPunct="1"/>
            <a:r>
              <a:rPr lang="nl-BE"/>
              <a:t>Titelstijl van model bewerken</a:t>
            </a:r>
            <a:endParaRPr/>
          </a:p>
        </p:txBody>
      </p:sp>
      <p:sp>
        <p:nvSpPr>
          <p:cNvPr id="10" name="Text Placeholder 15"/>
          <p:cNvSpPr>
            <a:spLocks noGrp="1"/>
          </p:cNvSpPr>
          <p:nvPr>
            <p:ph type="body" sz="quarter" idx="14" hasCustomPrompt="1"/>
          </p:nvPr>
        </p:nvSpPr>
        <p:spPr>
          <a:xfrm>
            <a:off x="6197600" y="664780"/>
            <a:ext cx="5588000" cy="381000"/>
          </a:xfrm>
        </p:spPr>
        <p:txBody>
          <a:bodyPr>
            <a:normAutofit/>
          </a:bodyPr>
          <a:lstStyle>
            <a:lvl1pPr algn="r" eaLnBrk="1" latinLnBrk="0" hangingPunct="1">
              <a:buNone/>
              <a:defRPr kumimoji="0" lang="nl-NL" sz="1800" b="1" kern="1200">
                <a:solidFill>
                  <a:schemeClr val="bg1">
                    <a:lumMod val="65000"/>
                  </a:schemeClr>
                </a:solidFill>
                <a:latin typeface="Calibri" pitchFamily="34" charset="0"/>
                <a:ea typeface="+mn-ea"/>
                <a:cs typeface="+mn-cs"/>
              </a:defRPr>
            </a:lvl1pPr>
          </a:lstStyle>
          <a:p>
            <a:pPr lvl="0"/>
            <a:r>
              <a:rPr kumimoji="0" lang="nl-NL"/>
              <a:t>Klik om de ondertitelstijl van het model te bewerken</a:t>
            </a:r>
          </a:p>
        </p:txBody>
      </p:sp>
    </p:spTree>
    <p:extLst>
      <p:ext uri="{BB962C8B-B14F-4D97-AF65-F5344CB8AC3E}">
        <p14:creationId xmlns:p14="http://schemas.microsoft.com/office/powerpoint/2010/main" val="18109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Media met bijschrif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nl-NL">
                <a:solidFill>
                  <a:schemeClr val="bg1"/>
                </a:solidFill>
              </a:defRPr>
            </a:lvl1pPr>
          </a:lstStyle>
          <a:p>
            <a:fld id="{A258050E-B668-4FA7-85AD-C750C80A6E9B}" type="datetimeFigureOut">
              <a:rPr lang="nl-BE">
                <a:solidFill>
                  <a:prstClr val="white"/>
                </a:solidFill>
                <a:latin typeface="Calibri"/>
              </a:rPr>
              <a:pPr/>
              <a:t>26/10/2020</a:t>
            </a:fld>
            <a:endParaRPr>
              <a:solidFill>
                <a:prstClr val="white"/>
              </a:solidFill>
              <a:latin typeface="Calibri"/>
            </a:endParaRPr>
          </a:p>
        </p:txBody>
      </p:sp>
      <p:sp>
        <p:nvSpPr>
          <p:cNvPr id="4" name="Footer Placeholder 3"/>
          <p:cNvSpPr>
            <a:spLocks noGrp="1"/>
          </p:cNvSpPr>
          <p:nvPr>
            <p:ph type="ftr" sz="quarter" idx="11"/>
          </p:nvPr>
        </p:nvSpPr>
        <p:spPr/>
        <p:txBody>
          <a:bodyPr/>
          <a:lstStyle>
            <a:lvl1pPr eaLnBrk="1" latinLnBrk="0" hangingPunct="1">
              <a:defRPr kumimoji="0" lang="nl-NL">
                <a:solidFill>
                  <a:schemeClr val="bg1"/>
                </a:solidFill>
              </a:defRPr>
            </a:lvl1pPr>
          </a:lstStyle>
          <a:p>
            <a:endParaRPr>
              <a:solidFill>
                <a:prstClr val="white"/>
              </a:solidFill>
              <a:latin typeface="Calibri"/>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eaLnBrk="1" latinLnBrk="0" hangingPunct="1">
              <a:defRPr kumimoji="0" lang="nl-NL">
                <a:solidFill>
                  <a:schemeClr val="bg1"/>
                </a:solidFill>
              </a:defRPr>
            </a:lvl1pPr>
          </a:lstStyle>
          <a:p>
            <a:fld id="{240D5ECE-8B49-45CD-BE81-EF81920D1969}" type="slidenum">
              <a:rPr>
                <a:solidFill>
                  <a:prstClr val="white"/>
                </a:solidFill>
                <a:latin typeface="Calibri"/>
              </a:rPr>
              <a:pPr/>
              <a:t>‹nr.›</a:t>
            </a:fld>
            <a:endParaRPr>
              <a:solidFill>
                <a:prstClr val="white"/>
              </a:solidFill>
              <a:latin typeface="Calibri"/>
            </a:endParaRPr>
          </a:p>
        </p:txBody>
      </p:sp>
      <p:sp>
        <p:nvSpPr>
          <p:cNvPr id="6" name="Rectangle 5"/>
          <p:cNvSpPr/>
          <p:nvPr userDrawn="1"/>
        </p:nvSpPr>
        <p:spPr>
          <a:xfrm>
            <a:off x="793684" y="4800600"/>
            <a:ext cx="6498336"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l-NL" sz="1800" b="1">
              <a:solidFill>
                <a:prstClr val="white"/>
              </a:solidFill>
              <a:latin typeface="Georgia" pitchFamily="18" charset="0"/>
            </a:endParaRPr>
          </a:p>
        </p:txBody>
      </p:sp>
      <p:sp>
        <p:nvSpPr>
          <p:cNvPr id="7" name="Title 1"/>
          <p:cNvSpPr>
            <a:spLocks noGrp="1"/>
          </p:cNvSpPr>
          <p:nvPr>
            <p:ph type="title"/>
          </p:nvPr>
        </p:nvSpPr>
        <p:spPr>
          <a:xfrm>
            <a:off x="808736" y="4800600"/>
            <a:ext cx="6412325" cy="566738"/>
          </a:xfrm>
        </p:spPr>
        <p:txBody>
          <a:bodyPr anchor="b">
            <a:normAutofit/>
          </a:bodyPr>
          <a:lstStyle>
            <a:lvl1pPr algn="ctr" eaLnBrk="1" latinLnBrk="0" hangingPunct="1">
              <a:defRPr kumimoji="0" lang="nl-NL" sz="1800" b="0" i="1">
                <a:solidFill>
                  <a:schemeClr val="bg1">
                    <a:lumMod val="85000"/>
                  </a:schemeClr>
                </a:solidFill>
                <a:latin typeface="Georgia" pitchFamily="18" charset="0"/>
              </a:defRPr>
            </a:lvl1pPr>
          </a:lstStyle>
          <a:p>
            <a:pPr eaLnBrk="1" latinLnBrk="0" hangingPunct="1"/>
            <a:r>
              <a:rPr lang="nl-BE"/>
              <a:t>Titelstijl van model bewerken</a:t>
            </a:r>
            <a:endParaRPr/>
          </a:p>
        </p:txBody>
      </p:sp>
      <p:sp>
        <p:nvSpPr>
          <p:cNvPr id="9" name="Media Placeholder 8"/>
          <p:cNvSpPr>
            <a:spLocks noGrp="1"/>
          </p:cNvSpPr>
          <p:nvPr>
            <p:ph type="media" sz="quarter" idx="13"/>
          </p:nvPr>
        </p:nvSpPr>
        <p:spPr>
          <a:xfrm>
            <a:off x="782696" y="838200"/>
            <a:ext cx="6498336" cy="3812822"/>
          </a:xfrm>
        </p:spPr>
        <p:txBody>
          <a:bodyPr/>
          <a:lstStyle>
            <a:lvl1pPr eaLnBrk="1" latinLnBrk="0" hangingPunct="1">
              <a:buNone/>
              <a:defRPr kumimoji="0" lang="nl-NL"/>
            </a:lvl1pPr>
          </a:lstStyle>
          <a:p>
            <a:pPr eaLnBrk="1" latinLnBrk="0" hangingPunct="1"/>
            <a:r>
              <a:rPr lang="nl-BE"/>
              <a:t>Klik op het pictogram als u media wilt toevoegen</a:t>
            </a:r>
            <a:endParaRPr/>
          </a:p>
        </p:txBody>
      </p:sp>
      <p:sp>
        <p:nvSpPr>
          <p:cNvPr id="11" name="Text Placeholder 10"/>
          <p:cNvSpPr>
            <a:spLocks noGrp="1"/>
          </p:cNvSpPr>
          <p:nvPr>
            <p:ph type="body" sz="quarter" idx="14"/>
          </p:nvPr>
        </p:nvSpPr>
        <p:spPr>
          <a:xfrm>
            <a:off x="7702484" y="838201"/>
            <a:ext cx="3759200" cy="4636911"/>
          </a:xfrm>
        </p:spPr>
        <p:txBody>
          <a:bodyPr>
            <a:normAutofit/>
          </a:bodyPr>
          <a:lstStyle>
            <a:lvl1pPr marL="0" indent="0" algn="l" eaLnBrk="1" latinLnBrk="0" hangingPunct="1">
              <a:buNone/>
              <a:defRPr kumimoji="0" lang="nl-NL" sz="2400">
                <a:solidFill>
                  <a:schemeClr val="bg1"/>
                </a:solidFill>
              </a:defRPr>
            </a:lvl1pPr>
          </a:lstStyle>
          <a:p>
            <a:pPr lvl="0" eaLnBrk="1" latinLnBrk="0" hangingPunct="1"/>
            <a:r>
              <a:rPr lang="nl-BE"/>
              <a:t>Klik om de tekststijl van het model te bewerken</a:t>
            </a:r>
          </a:p>
        </p:txBody>
      </p:sp>
    </p:spTree>
    <p:extLst>
      <p:ext uri="{BB962C8B-B14F-4D97-AF65-F5344CB8AC3E}">
        <p14:creationId xmlns:p14="http://schemas.microsoft.com/office/powerpoint/2010/main" val="2421998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el en verticale teks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nl-BE"/>
              <a:t>Klik om de tekststijl van het model te bewerken</a:t>
            </a:r>
          </a:p>
          <a:p>
            <a:pPr lvl="1" eaLnBrk="1" latinLnBrk="0" hangingPunct="1"/>
            <a:r>
              <a:rPr lang="nl-BE"/>
              <a:t>Tweede niveau</a:t>
            </a:r>
          </a:p>
          <a:p>
            <a:pPr lvl="2" eaLnBrk="1" latinLnBrk="0" hangingPunct="1"/>
            <a:r>
              <a:rPr lang="nl-BE"/>
              <a:t>Derde niveau</a:t>
            </a:r>
          </a:p>
          <a:p>
            <a:pPr lvl="3" eaLnBrk="1" latinLnBrk="0" hangingPunct="1"/>
            <a:r>
              <a:rPr lang="nl-BE"/>
              <a:t>Vierde niveau</a:t>
            </a:r>
          </a:p>
          <a:p>
            <a:pPr lvl="4" eaLnBrk="1" latinLnBrk="0" hangingPunct="1"/>
            <a:r>
              <a:rPr lang="nl-BE"/>
              <a:t>Vijfde niveau</a:t>
            </a:r>
            <a:endParaRPr/>
          </a:p>
        </p:txBody>
      </p:sp>
      <p:sp>
        <p:nvSpPr>
          <p:cNvPr id="4" name="Date Placeholder 3"/>
          <p:cNvSpPr>
            <a:spLocks noGrp="1"/>
          </p:cNvSpPr>
          <p:nvPr>
            <p:ph type="dt" sz="half" idx="10"/>
          </p:nvPr>
        </p:nvSpPr>
        <p:spPr/>
        <p:txBody>
          <a:bodyPr/>
          <a:lstStyle/>
          <a:p>
            <a:fld id="{A258050E-B668-4FA7-85AD-C750C80A6E9B}" type="datetimeFigureOut">
              <a:rPr lang="nl-BE">
                <a:solidFill>
                  <a:srgbClr val="262626">
                    <a:tint val="75000"/>
                  </a:srgbClr>
                </a:solidFill>
                <a:latin typeface="Calibri"/>
              </a:rPr>
              <a:pPr/>
              <a:t>26/10/2020</a:t>
            </a:fld>
            <a:endParaRPr>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a:solidFill>
                <a:srgbClr val="262626">
                  <a:tint val="75000"/>
                </a:srgbClr>
              </a:solidFill>
              <a:latin typeface="Calibri"/>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40D5ECE-8B49-45CD-BE81-EF81920D1969}" type="slidenum">
              <a:rPr>
                <a:solidFill>
                  <a:srgbClr val="262626">
                    <a:tint val="75000"/>
                  </a:srgbClr>
                </a:solidFill>
                <a:latin typeface="Calibri"/>
              </a:rPr>
              <a:pPr/>
              <a:t>‹nr.›</a:t>
            </a:fld>
            <a:endParaRPr>
              <a:solidFill>
                <a:srgbClr val="262626">
                  <a:tint val="75000"/>
                </a:srgbClr>
              </a:solidFill>
              <a:latin typeface="Calibri"/>
            </a:endParaRPr>
          </a:p>
        </p:txBody>
      </p:sp>
      <p:sp>
        <p:nvSpPr>
          <p:cNvPr id="14" name="Title 1"/>
          <p:cNvSpPr>
            <a:spLocks noGrp="1"/>
          </p:cNvSpPr>
          <p:nvPr>
            <p:ph type="title" hasCustomPrompt="1"/>
          </p:nvPr>
        </p:nvSpPr>
        <p:spPr>
          <a:xfrm>
            <a:off x="0" y="414867"/>
            <a:ext cx="6705600" cy="457200"/>
          </a:xfrm>
          <a:solidFill>
            <a:schemeClr val="tx1">
              <a:lumMod val="50000"/>
              <a:lumOff val="50000"/>
            </a:schemeClr>
          </a:solidFill>
        </p:spPr>
        <p:txBody>
          <a:bodyPr>
            <a:normAutofit/>
          </a:bodyPr>
          <a:lstStyle>
            <a:lvl1pPr algn="l" eaLnBrk="1" latinLnBrk="0" hangingPunct="1">
              <a:defRPr kumimoji="0" lang="nl-NL" sz="2800" b="1" kern="1200" baseline="0">
                <a:solidFill>
                  <a:schemeClr val="bg1"/>
                </a:solidFill>
                <a:latin typeface="+mn-lt"/>
                <a:ea typeface="+mn-ea"/>
                <a:cs typeface="+mn-cs"/>
              </a:defRPr>
            </a:lvl1pPr>
          </a:lstStyle>
          <a:p>
            <a:r>
              <a:rPr kumimoji="0" lang="nl-NL"/>
              <a:t>    Klik om de titelstijl van het model te bewerken</a:t>
            </a:r>
          </a:p>
        </p:txBody>
      </p:sp>
    </p:spTree>
    <p:extLst>
      <p:ext uri="{BB962C8B-B14F-4D97-AF65-F5344CB8AC3E}">
        <p14:creationId xmlns:p14="http://schemas.microsoft.com/office/powerpoint/2010/main" val="686577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Leeg">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4707" y="5867400"/>
            <a:ext cx="12192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nl-BE">
                <a:solidFill>
                  <a:srgbClr val="262626">
                    <a:tint val="75000"/>
                  </a:srgbClr>
                </a:solidFill>
                <a:latin typeface="Calibri"/>
              </a:rPr>
              <a:pPr/>
              <a:t>26/10/2020</a:t>
            </a:fld>
            <a:endParaRPr>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a:solidFill>
                <a:srgbClr val="262626">
                  <a:tint val="75000"/>
                </a:srgbClr>
              </a:solidFill>
              <a:latin typeface="Calibri"/>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3820FCD-5F4C-4989-BE05-0A8208BCBC21}" type="slidenum">
              <a:rPr>
                <a:solidFill>
                  <a:srgbClr val="262626">
                    <a:tint val="75000"/>
                  </a:srgbClr>
                </a:solidFill>
                <a:latin typeface="Calibri"/>
              </a:rPr>
              <a:pPr/>
              <a:t>‹nr.›</a:t>
            </a:fld>
            <a:endParaRPr>
              <a:solidFill>
                <a:srgbClr val="262626">
                  <a:tint val="75000"/>
                </a:srgbClr>
              </a:solidFill>
              <a:latin typeface="Calibri"/>
            </a:endParaRPr>
          </a:p>
        </p:txBody>
      </p:sp>
    </p:spTree>
    <p:extLst>
      <p:ext uri="{BB962C8B-B14F-4D97-AF65-F5344CB8AC3E}">
        <p14:creationId xmlns:p14="http://schemas.microsoft.com/office/powerpoint/2010/main" val="17249195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el">
    <p:spTree>
      <p:nvGrpSpPr>
        <p:cNvPr id="1" name=""/>
        <p:cNvGrpSpPr/>
        <p:nvPr/>
      </p:nvGrpSpPr>
      <p:grpSpPr>
        <a:xfrm>
          <a:off x="0" y="0"/>
          <a:ext cx="0" cy="0"/>
          <a:chOff x="0" y="0"/>
          <a:chExt cx="0" cy="0"/>
        </a:xfrm>
      </p:grpSpPr>
      <p:sp>
        <p:nvSpPr>
          <p:cNvPr id="11" name="Hoofdtekst - niveau één…"/>
          <p:cNvSpPr txBox="1">
            <a:spLocks noGrp="1"/>
          </p:cNvSpPr>
          <p:nvPr>
            <p:ph type="body" sz="quarter" idx="1" hasCustomPrompt="1"/>
          </p:nvPr>
        </p:nvSpPr>
        <p:spPr>
          <a:xfrm>
            <a:off x="600670" y="5929931"/>
            <a:ext cx="10985502"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Auteur en datum</a:t>
            </a:r>
          </a:p>
          <a:p>
            <a:pPr lvl="1"/>
            <a:endParaRPr/>
          </a:p>
          <a:p>
            <a:pPr lvl="2"/>
            <a:endParaRPr/>
          </a:p>
          <a:p>
            <a:pPr lvl="3"/>
            <a:endParaRPr/>
          </a:p>
          <a:p>
            <a:pPr lvl="4"/>
            <a:endParaRPr/>
          </a:p>
        </p:txBody>
      </p:sp>
      <p:sp>
        <p:nvSpPr>
          <p:cNvPr id="12" name="Naam presentatie"/>
          <p:cNvSpPr txBox="1">
            <a:spLocks noGrp="1"/>
          </p:cNvSpPr>
          <p:nvPr>
            <p:ph type="title" hasCustomPrompt="1"/>
          </p:nvPr>
        </p:nvSpPr>
        <p:spPr>
          <a:xfrm>
            <a:off x="603248" y="1287496"/>
            <a:ext cx="10985503" cy="2324101"/>
          </a:xfrm>
          <a:prstGeom prst="rect">
            <a:avLst/>
          </a:prstGeom>
        </p:spPr>
        <p:txBody>
          <a:bodyPr anchor="b"/>
          <a:lstStyle>
            <a:lvl1pPr>
              <a:defRPr sz="5800" spc="-116"/>
            </a:lvl1pPr>
          </a:lstStyle>
          <a:p>
            <a:r>
              <a:t>Naam presentatie</a:t>
            </a:r>
          </a:p>
        </p:txBody>
      </p:sp>
      <p:sp>
        <p:nvSpPr>
          <p:cNvPr id="13" name="Hoofdtekst - niveau één…"/>
          <p:cNvSpPr txBox="1">
            <a:spLocks noGrp="1"/>
          </p:cNvSpPr>
          <p:nvPr>
            <p:ph type="body" sz="quarter" idx="21" hasCustomPrompt="1"/>
          </p:nvPr>
        </p:nvSpPr>
        <p:spPr>
          <a:xfrm>
            <a:off x="600671" y="3611595"/>
            <a:ext cx="10985501" cy="952501"/>
          </a:xfrm>
          <a:prstGeom prst="rect">
            <a:avLst/>
          </a:prstGeom>
        </p:spPr>
        <p:txBody>
          <a:bodyPr numCol="1" spcCol="38100"/>
          <a:lstStyle>
            <a:lvl1pPr marL="0" indent="0" defTabSz="412750">
              <a:lnSpc>
                <a:spcPct val="100000"/>
              </a:lnSpc>
              <a:spcBef>
                <a:spcPts val="0"/>
              </a:spcBef>
              <a:buSzTx/>
              <a:buNone/>
              <a:defRPr sz="2750" b="1"/>
            </a:lvl1pPr>
          </a:lstStyle>
          <a:p>
            <a:r>
              <a:t>Ondertitel presentatie</a:t>
            </a:r>
          </a:p>
        </p:txBody>
      </p:sp>
      <p:sp>
        <p:nvSpPr>
          <p:cNvPr id="1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98894048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el en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numCol="1" spcCol="38100">
            <a:noAutofit/>
          </a:bodyPr>
          <a:lstStyle/>
          <a:p>
            <a:endParaRPr/>
          </a:p>
        </p:txBody>
      </p:sp>
      <p:sp>
        <p:nvSpPr>
          <p:cNvPr id="22" name="Naam presentati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Naam presentatie</a:t>
            </a:r>
          </a:p>
        </p:txBody>
      </p:sp>
      <p:sp>
        <p:nvSpPr>
          <p:cNvPr id="23" name="Hoofdtekst - niveau één…"/>
          <p:cNvSpPr txBox="1">
            <a:spLocks noGrp="1"/>
          </p:cNvSpPr>
          <p:nvPr>
            <p:ph type="body" sz="quarter" idx="1" hasCustomPrompt="1"/>
          </p:nvPr>
        </p:nvSpPr>
        <p:spPr>
          <a:xfrm>
            <a:off x="603845" y="553069"/>
            <a:ext cx="10984311"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Auteur en datum</a:t>
            </a:r>
          </a:p>
          <a:p>
            <a:pPr lvl="1"/>
            <a:endParaRPr/>
          </a:p>
          <a:p>
            <a:pPr lvl="2"/>
            <a:endParaRPr/>
          </a:p>
          <a:p>
            <a:pPr lvl="3"/>
            <a:endParaRPr/>
          </a:p>
          <a:p>
            <a:pPr lvl="4"/>
            <a:endParaRPr/>
          </a:p>
        </p:txBody>
      </p:sp>
      <p:sp>
        <p:nvSpPr>
          <p:cNvPr id="24" name="Hoofdtekst - niveau één…"/>
          <p:cNvSpPr txBox="1">
            <a:spLocks noGrp="1"/>
          </p:cNvSpPr>
          <p:nvPr>
            <p:ph type="body" sz="quarter" idx="22" hasCustomPrompt="1"/>
          </p:nvPr>
        </p:nvSpPr>
        <p:spPr>
          <a:xfrm>
            <a:off x="603250" y="5804955"/>
            <a:ext cx="10985500" cy="558477"/>
          </a:xfrm>
          <a:prstGeom prst="rect">
            <a:avLst/>
          </a:prstGeom>
        </p:spPr>
        <p:txBody>
          <a:bodyPr numCol="1" spcCol="38100"/>
          <a:lstStyle>
            <a:lvl1pPr marL="0" indent="0" defTabSz="412750">
              <a:lnSpc>
                <a:spcPct val="100000"/>
              </a:lnSpc>
              <a:spcBef>
                <a:spcPts val="0"/>
              </a:spcBef>
              <a:buSzTx/>
              <a:buNone/>
              <a:defRPr sz="2750" b="1"/>
            </a:lvl1pPr>
          </a:lstStyle>
          <a:p>
            <a:r>
              <a:t>Ondertitel presentatie</a:t>
            </a:r>
          </a:p>
        </p:txBody>
      </p:sp>
      <p:sp>
        <p:nvSpPr>
          <p:cNvPr id="2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76615430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el en f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numCol="1" spcCol="38100">
            <a:noAutofit/>
          </a:bodyPr>
          <a:lstStyle/>
          <a:p>
            <a:endParaRPr/>
          </a:p>
        </p:txBody>
      </p:sp>
      <p:sp>
        <p:nvSpPr>
          <p:cNvPr id="33" name="Naam dia"/>
          <p:cNvSpPr txBox="1">
            <a:spLocks noGrp="1"/>
          </p:cNvSpPr>
          <p:nvPr>
            <p:ph type="title" hasCustomPrompt="1"/>
          </p:nvPr>
        </p:nvSpPr>
        <p:spPr>
          <a:xfrm>
            <a:off x="603250" y="635000"/>
            <a:ext cx="4889500" cy="2941137"/>
          </a:xfrm>
          <a:prstGeom prst="rect">
            <a:avLst/>
          </a:prstGeom>
        </p:spPr>
        <p:txBody>
          <a:bodyPr anchor="b"/>
          <a:lstStyle/>
          <a:p>
            <a:r>
              <a:t>Naam dia</a:t>
            </a:r>
          </a:p>
        </p:txBody>
      </p:sp>
      <p:sp>
        <p:nvSpPr>
          <p:cNvPr id="34" name="Hoofdtekst - niveau één…"/>
          <p:cNvSpPr txBox="1">
            <a:spLocks noGrp="1"/>
          </p:cNvSpPr>
          <p:nvPr>
            <p:ph type="body" sz="quarter" idx="1" hasCustomPrompt="1"/>
          </p:nvPr>
        </p:nvSpPr>
        <p:spPr>
          <a:xfrm>
            <a:off x="603250" y="3530288"/>
            <a:ext cx="4889500" cy="2692712"/>
          </a:xfrm>
          <a:prstGeom prst="rect">
            <a:avLst/>
          </a:prstGeom>
        </p:spPr>
        <p:txBody>
          <a:bodyPr numCol="1" spcCol="38100"/>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Ondertitel dia</a:t>
            </a:r>
          </a:p>
          <a:p>
            <a:pPr lvl="1"/>
            <a:endParaRPr/>
          </a:p>
          <a:p>
            <a:pPr lvl="2"/>
            <a:endParaRPr/>
          </a:p>
          <a:p>
            <a:pPr lvl="3"/>
            <a:endParaRPr/>
          </a:p>
          <a:p>
            <a:pPr lvl="4"/>
            <a:endParaRPr/>
          </a:p>
        </p:txBody>
      </p:sp>
      <p:sp>
        <p:nvSpPr>
          <p:cNvPr id="35" name="Dianummer"/>
          <p:cNvSpPr txBox="1">
            <a:spLocks noGrp="1"/>
          </p:cNvSpPr>
          <p:nvPr>
            <p:ph type="sldNum" sz="quarter" idx="2"/>
          </p:nvPr>
        </p:nvSpPr>
        <p:spPr>
          <a:xfrm>
            <a:off x="6000750" y="6488825"/>
            <a:ext cx="314189" cy="241092"/>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19771399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4E5DD-A03B-DC4B-949F-E498DA9E421A}"/>
              </a:ext>
            </a:extLst>
          </p:cNvPr>
          <p:cNvSpPr>
            <a:spLocks noGrp="1"/>
          </p:cNvSpPr>
          <p:nvPr>
            <p:ph type="title"/>
          </p:nvPr>
        </p:nvSpPr>
        <p:spPr/>
        <p:txBody>
          <a:bodyPr/>
          <a:lstStyle/>
          <a:p>
            <a:r>
              <a:rPr lang="nl-NL"/>
              <a:t>Klik om stijl te bewerken</a:t>
            </a:r>
            <a:endParaRPr lang="nl-BE" dirty="0"/>
          </a:p>
        </p:txBody>
      </p:sp>
    </p:spTree>
    <p:extLst>
      <p:ext uri="{BB962C8B-B14F-4D97-AF65-F5344CB8AC3E}">
        <p14:creationId xmlns:p14="http://schemas.microsoft.com/office/powerpoint/2010/main" val="724459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42" name="Naam dia"/>
          <p:cNvSpPr txBox="1">
            <a:spLocks noGrp="1"/>
          </p:cNvSpPr>
          <p:nvPr>
            <p:ph type="title" hasCustomPrompt="1"/>
          </p:nvPr>
        </p:nvSpPr>
        <p:spPr>
          <a:xfrm>
            <a:off x="603250" y="539750"/>
            <a:ext cx="10985500" cy="716582"/>
          </a:xfrm>
          <a:prstGeom prst="rect">
            <a:avLst/>
          </a:prstGeom>
        </p:spPr>
        <p:txBody>
          <a:bodyPr/>
          <a:lstStyle/>
          <a:p>
            <a:r>
              <a:t>Naam dia</a:t>
            </a:r>
          </a:p>
        </p:txBody>
      </p:sp>
      <p:sp>
        <p:nvSpPr>
          <p:cNvPr id="43" name="Hoofdtekst - niveau één…"/>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Ondertitel dia</a:t>
            </a:r>
          </a:p>
          <a:p>
            <a:pPr lvl="1"/>
            <a:endParaRPr/>
          </a:p>
          <a:p>
            <a:pPr lvl="2"/>
            <a:endParaRPr/>
          </a:p>
          <a:p>
            <a:pPr lvl="3"/>
            <a:endParaRPr/>
          </a:p>
          <a:p>
            <a:pPr lvl="4"/>
            <a:endParaRPr/>
          </a:p>
        </p:txBody>
      </p:sp>
      <p:sp>
        <p:nvSpPr>
          <p:cNvPr id="44" name="Hoofdtekst - niveau één…"/>
          <p:cNvSpPr txBox="1">
            <a:spLocks noGrp="1"/>
          </p:cNvSpPr>
          <p:nvPr>
            <p:ph type="body" idx="21" hasCustomPrompt="1"/>
          </p:nvPr>
        </p:nvSpPr>
        <p:spPr>
          <a:prstGeom prst="rect">
            <a:avLst/>
          </a:prstGeom>
        </p:spPr>
        <p:txBody>
          <a:bodyPr numCol="1" spcCol="38100"/>
          <a:lstStyle/>
          <a:p>
            <a:r>
              <a:t>Dia-opsommingstekst</a:t>
            </a:r>
          </a:p>
        </p:txBody>
      </p:sp>
      <p:sp>
        <p:nvSpPr>
          <p:cNvPr id="4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80822256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Opsomming">
    <p:spTree>
      <p:nvGrpSpPr>
        <p:cNvPr id="1" name=""/>
        <p:cNvGrpSpPr/>
        <p:nvPr/>
      </p:nvGrpSpPr>
      <p:grpSpPr>
        <a:xfrm>
          <a:off x="0" y="0"/>
          <a:ext cx="0" cy="0"/>
          <a:chOff x="0" y="0"/>
          <a:chExt cx="0" cy="0"/>
        </a:xfrm>
      </p:grpSpPr>
      <p:sp>
        <p:nvSpPr>
          <p:cNvPr id="52" name="Hoofdtekst - niveau één…"/>
          <p:cNvSpPr txBox="1">
            <a:spLocks noGrp="1"/>
          </p:cNvSpPr>
          <p:nvPr>
            <p:ph type="body" idx="1" hasCustomPrompt="1"/>
          </p:nvPr>
        </p:nvSpPr>
        <p:spPr>
          <a:prstGeom prst="rect">
            <a:avLst/>
          </a:prstGeom>
        </p:spPr>
        <p:txBody>
          <a:bodyPr/>
          <a:lstStyle/>
          <a:p>
            <a:r>
              <a:t>Dia-opsommingstekst</a:t>
            </a:r>
          </a:p>
          <a:p>
            <a:pPr lvl="1"/>
            <a:endParaRPr/>
          </a:p>
          <a:p>
            <a:pPr lvl="2"/>
            <a:endParaRPr/>
          </a:p>
          <a:p>
            <a:pPr lvl="3"/>
            <a:endParaRPr/>
          </a:p>
          <a:p>
            <a:pPr lvl="4"/>
            <a:endParaRPr/>
          </a:p>
        </p:txBody>
      </p:sp>
      <p:sp>
        <p:nvSpPr>
          <p:cNvPr id="5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1715184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el, opsomm., foto">
    <p:spTree>
      <p:nvGrpSpPr>
        <p:cNvPr id="1" name=""/>
        <p:cNvGrpSpPr/>
        <p:nvPr/>
      </p:nvGrpSpPr>
      <p:grpSpPr>
        <a:xfrm>
          <a:off x="0" y="0"/>
          <a:ext cx="0" cy="0"/>
          <a:chOff x="0" y="0"/>
          <a:chExt cx="0" cy="0"/>
        </a:xfrm>
      </p:grpSpPr>
      <p:sp>
        <p:nvSpPr>
          <p:cNvPr id="60" name="Hoofdtekst - niveau één…"/>
          <p:cNvSpPr txBox="1">
            <a:spLocks noGrp="1"/>
          </p:cNvSpPr>
          <p:nvPr>
            <p:ph type="body" sz="quarter" idx="1" hasCustomPrompt="1"/>
          </p:nvPr>
        </p:nvSpPr>
        <p:spPr>
          <a:xfrm>
            <a:off x="603250" y="1186481"/>
            <a:ext cx="4889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Ondertitel dia</a:t>
            </a:r>
          </a:p>
          <a:p>
            <a:pPr lvl="1"/>
            <a:endParaRPr/>
          </a:p>
          <a:p>
            <a:pPr lvl="2"/>
            <a:endParaRPr/>
          </a:p>
          <a:p>
            <a:pPr lvl="3"/>
            <a:endParaRPr/>
          </a:p>
          <a:p>
            <a:pPr lvl="4"/>
            <a:endParaRPr/>
          </a:p>
        </p:txBody>
      </p:sp>
      <p:sp>
        <p:nvSpPr>
          <p:cNvPr id="61" name="Hoofdtekst - niveau één…"/>
          <p:cNvSpPr txBox="1">
            <a:spLocks noGrp="1"/>
          </p:cNvSpPr>
          <p:nvPr>
            <p:ph type="body" sz="half" idx="21" hasCustomPrompt="1"/>
          </p:nvPr>
        </p:nvSpPr>
        <p:spPr>
          <a:xfrm>
            <a:off x="603250" y="2124252"/>
            <a:ext cx="4889500" cy="4128316"/>
          </a:xfrm>
          <a:prstGeom prst="rect">
            <a:avLst/>
          </a:prstGeom>
        </p:spPr>
        <p:txBody>
          <a:bodyPr numCol="1" spcCol="38100"/>
          <a:lstStyle/>
          <a:p>
            <a:r>
              <a:t>Dia-opsommingstekst</a:t>
            </a:r>
          </a:p>
        </p:txBody>
      </p:sp>
      <p:sp>
        <p:nvSpPr>
          <p:cNvPr id="62" name="660384004_1290x1720.jpg"/>
          <p:cNvSpPr>
            <a:spLocks noGrp="1"/>
          </p:cNvSpPr>
          <p:nvPr>
            <p:ph type="pic" idx="22"/>
          </p:nvPr>
        </p:nvSpPr>
        <p:spPr>
          <a:xfrm>
            <a:off x="6096000" y="-203633"/>
            <a:ext cx="5458437" cy="7277917"/>
          </a:xfrm>
          <a:prstGeom prst="rect">
            <a:avLst/>
          </a:prstGeom>
        </p:spPr>
        <p:txBody>
          <a:bodyPr lIns="91439" tIns="45719" rIns="91439" bIns="45719" numCol="1" spcCol="38100">
            <a:noAutofit/>
          </a:bodyPr>
          <a:lstStyle/>
          <a:p>
            <a:endParaRPr/>
          </a:p>
        </p:txBody>
      </p:sp>
      <p:sp>
        <p:nvSpPr>
          <p:cNvPr id="63" name="Naam dia"/>
          <p:cNvSpPr txBox="1">
            <a:spLocks noGrp="1"/>
          </p:cNvSpPr>
          <p:nvPr>
            <p:ph type="title" hasCustomPrompt="1"/>
          </p:nvPr>
        </p:nvSpPr>
        <p:spPr>
          <a:xfrm>
            <a:off x="603250" y="539750"/>
            <a:ext cx="4889500" cy="717550"/>
          </a:xfrm>
          <a:prstGeom prst="rect">
            <a:avLst/>
          </a:prstGeom>
        </p:spPr>
        <p:txBody>
          <a:bodyPr/>
          <a:lstStyle/>
          <a:p>
            <a:r>
              <a:t>Naam dia</a:t>
            </a:r>
          </a:p>
        </p:txBody>
      </p:sp>
      <p:sp>
        <p:nvSpPr>
          <p:cNvPr id="6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84386377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Sectie">
    <p:spTree>
      <p:nvGrpSpPr>
        <p:cNvPr id="1" name=""/>
        <p:cNvGrpSpPr/>
        <p:nvPr/>
      </p:nvGrpSpPr>
      <p:grpSpPr>
        <a:xfrm>
          <a:off x="0" y="0"/>
          <a:ext cx="0" cy="0"/>
          <a:chOff x="0" y="0"/>
          <a:chExt cx="0" cy="0"/>
        </a:xfrm>
      </p:grpSpPr>
      <p:sp>
        <p:nvSpPr>
          <p:cNvPr id="71" name="Sectietitel"/>
          <p:cNvSpPr txBox="1">
            <a:spLocks noGrp="1"/>
          </p:cNvSpPr>
          <p:nvPr>
            <p:ph type="title" hasCustomPrompt="1"/>
          </p:nvPr>
        </p:nvSpPr>
        <p:spPr>
          <a:xfrm>
            <a:off x="603248" y="2266950"/>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Sectietitel</a:t>
            </a:r>
          </a:p>
        </p:txBody>
      </p:sp>
      <p:sp>
        <p:nvSpPr>
          <p:cNvPr id="72" name="Dianummer"/>
          <p:cNvSpPr txBox="1">
            <a:spLocks noGrp="1"/>
          </p:cNvSpPr>
          <p:nvPr>
            <p:ph type="sldNum" sz="quarter" idx="2"/>
          </p:nvPr>
        </p:nvSpPr>
        <p:spPr>
          <a:xfrm>
            <a:off x="6000750" y="6488825"/>
            <a:ext cx="314189" cy="241092"/>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27640650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79" name="Naam dia"/>
          <p:cNvSpPr txBox="1">
            <a:spLocks noGrp="1"/>
          </p:cNvSpPr>
          <p:nvPr>
            <p:ph type="title" hasCustomPrompt="1"/>
          </p:nvPr>
        </p:nvSpPr>
        <p:spPr>
          <a:xfrm>
            <a:off x="603250" y="539750"/>
            <a:ext cx="10985500" cy="717475"/>
          </a:xfrm>
          <a:prstGeom prst="rect">
            <a:avLst/>
          </a:prstGeom>
        </p:spPr>
        <p:txBody>
          <a:bodyPr/>
          <a:lstStyle/>
          <a:p>
            <a:r>
              <a:t>Naam dia</a:t>
            </a:r>
          </a:p>
        </p:txBody>
      </p:sp>
      <p:sp>
        <p:nvSpPr>
          <p:cNvPr id="80" name="Hoofdtekst - niveau één…"/>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Ondertitel dia</a:t>
            </a:r>
          </a:p>
          <a:p>
            <a:pPr lvl="1"/>
            <a:endParaRPr/>
          </a:p>
          <a:p>
            <a:pPr lvl="2"/>
            <a:endParaRPr/>
          </a:p>
          <a:p>
            <a:pPr lvl="3"/>
            <a:endParaRPr/>
          </a:p>
          <a:p>
            <a:pPr lvl="4"/>
            <a:endParaRPr/>
          </a:p>
        </p:txBody>
      </p:sp>
      <p:sp>
        <p:nvSpPr>
          <p:cNvPr id="8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99112501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itel agenda"/>
          <p:cNvSpPr txBox="1">
            <a:spLocks noGrp="1"/>
          </p:cNvSpPr>
          <p:nvPr>
            <p:ph type="title" hasCustomPrompt="1"/>
          </p:nvPr>
        </p:nvSpPr>
        <p:spPr>
          <a:xfrm>
            <a:off x="603250" y="539750"/>
            <a:ext cx="10985500" cy="717550"/>
          </a:xfrm>
          <a:prstGeom prst="rect">
            <a:avLst/>
          </a:prstGeom>
        </p:spPr>
        <p:txBody>
          <a:bodyPr/>
          <a:lstStyle/>
          <a:p>
            <a:r>
              <a:t>Titel agenda</a:t>
            </a:r>
          </a:p>
        </p:txBody>
      </p:sp>
      <p:sp>
        <p:nvSpPr>
          <p:cNvPr id="89" name="Hoofdtekst - niveau één…"/>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Ondertitel agenda</a:t>
            </a:r>
          </a:p>
          <a:p>
            <a:pPr lvl="1"/>
            <a:endParaRPr/>
          </a:p>
          <a:p>
            <a:pPr lvl="2"/>
            <a:endParaRPr/>
          </a:p>
          <a:p>
            <a:pPr lvl="3"/>
            <a:endParaRPr/>
          </a:p>
          <a:p>
            <a:pPr lvl="4"/>
            <a:endParaRPr/>
          </a:p>
        </p:txBody>
      </p:sp>
      <p:sp>
        <p:nvSpPr>
          <p:cNvPr id="90" name="Hoofdtekst - niveau één…"/>
          <p:cNvSpPr txBox="1">
            <a:spLocks noGrp="1"/>
          </p:cNvSpPr>
          <p:nvPr>
            <p:ph type="body" idx="21" hasCustomPrompt="1"/>
          </p:nvPr>
        </p:nvSpPr>
        <p:spPr>
          <a:prstGeom prst="rect">
            <a:avLst/>
          </a:prstGeom>
        </p:spPr>
        <p:txBody>
          <a:bodyPr numCol="1" spcCol="38100"/>
          <a:lstStyle>
            <a:lvl1pPr marL="0" indent="0" defTabSz="412750">
              <a:lnSpc>
                <a:spcPct val="100000"/>
              </a:lnSpc>
              <a:spcBef>
                <a:spcPts val="900"/>
              </a:spcBef>
              <a:buSzTx/>
              <a:buNone/>
              <a:defRPr sz="2750" spc="-50"/>
            </a:lvl1pPr>
          </a:lstStyle>
          <a:p>
            <a:r>
              <a:t>Agendaonderwerpen</a:t>
            </a:r>
          </a:p>
        </p:txBody>
      </p:sp>
      <p:sp>
        <p:nvSpPr>
          <p:cNvPr id="9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7447143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Uiting">
    <p:spTree>
      <p:nvGrpSpPr>
        <p:cNvPr id="1" name=""/>
        <p:cNvGrpSpPr/>
        <p:nvPr/>
      </p:nvGrpSpPr>
      <p:grpSpPr>
        <a:xfrm>
          <a:off x="0" y="0"/>
          <a:ext cx="0" cy="0"/>
          <a:chOff x="0" y="0"/>
          <a:chExt cx="0" cy="0"/>
        </a:xfrm>
      </p:grpSpPr>
      <p:sp>
        <p:nvSpPr>
          <p:cNvPr id="98" name="Hoofdtekst - niveau één…"/>
          <p:cNvSpPr txBox="1">
            <a:spLocks noGrp="1"/>
          </p:cNvSpPr>
          <p:nvPr>
            <p:ph type="body" sz="half" idx="1" hasCustomPrompt="1"/>
          </p:nvPr>
        </p:nvSpPr>
        <p:spPr>
          <a:xfrm>
            <a:off x="603250" y="2460422"/>
            <a:ext cx="10985500" cy="1937157"/>
          </a:xfrm>
          <a:prstGeom prst="rect">
            <a:avLst/>
          </a:prstGeom>
        </p:spPr>
        <p:txBody>
          <a:bodyPr numCol="1" spcCol="38100"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Uiting</a:t>
            </a:r>
          </a:p>
          <a:p>
            <a:pPr lvl="1"/>
            <a:endParaRPr/>
          </a:p>
          <a:p>
            <a:pPr lvl="2"/>
            <a:endParaRPr/>
          </a:p>
          <a:p>
            <a:pPr lvl="3"/>
            <a:endParaRPr/>
          </a:p>
          <a:p>
            <a:pPr lvl="4"/>
            <a:endParaRPr/>
          </a:p>
        </p:txBody>
      </p:sp>
      <p:sp>
        <p:nvSpPr>
          <p:cNvPr id="9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23991023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root feit">
    <p:spTree>
      <p:nvGrpSpPr>
        <p:cNvPr id="1" name=""/>
        <p:cNvGrpSpPr/>
        <p:nvPr/>
      </p:nvGrpSpPr>
      <p:grpSpPr>
        <a:xfrm>
          <a:off x="0" y="0"/>
          <a:ext cx="0" cy="0"/>
          <a:chOff x="0" y="0"/>
          <a:chExt cx="0" cy="0"/>
        </a:xfrm>
      </p:grpSpPr>
      <p:sp>
        <p:nvSpPr>
          <p:cNvPr id="106" name="Hoofdtekst - niveau één…"/>
          <p:cNvSpPr txBox="1">
            <a:spLocks noGrp="1"/>
          </p:cNvSpPr>
          <p:nvPr>
            <p:ph type="body" idx="1" hasCustomPrompt="1"/>
          </p:nvPr>
        </p:nvSpPr>
        <p:spPr>
          <a:xfrm>
            <a:off x="603250" y="537963"/>
            <a:ext cx="10985500" cy="3620793"/>
          </a:xfrm>
          <a:prstGeom prst="rect">
            <a:avLst/>
          </a:prstGeom>
        </p:spPr>
        <p:txBody>
          <a:bodyPr numCol="1" spcCol="38100" anchor="b"/>
          <a:lstStyle>
            <a:lvl1pPr marL="0" indent="0" algn="ctr">
              <a:lnSpc>
                <a:spcPct val="80000"/>
              </a:lnSpc>
              <a:spcBef>
                <a:spcPts val="0"/>
              </a:spcBef>
              <a:buSzTx/>
              <a:buNone/>
              <a:defRPr sz="12500" b="1" spc="-125"/>
            </a:lvl1pPr>
            <a:lvl2pPr marL="0" indent="0" algn="ctr">
              <a:lnSpc>
                <a:spcPct val="80000"/>
              </a:lnSpc>
              <a:spcBef>
                <a:spcPts val="0"/>
              </a:spcBef>
              <a:buSzTx/>
              <a:buNone/>
              <a:defRPr sz="12500" b="1" spc="-125"/>
            </a:lvl2pPr>
            <a:lvl3pPr marL="0" indent="0" algn="ctr">
              <a:lnSpc>
                <a:spcPct val="80000"/>
              </a:lnSpc>
              <a:spcBef>
                <a:spcPts val="0"/>
              </a:spcBef>
              <a:buSzTx/>
              <a:buNone/>
              <a:defRPr sz="12500" b="1" spc="-125"/>
            </a:lvl3pPr>
            <a:lvl4pPr marL="0" indent="0" algn="ctr">
              <a:lnSpc>
                <a:spcPct val="80000"/>
              </a:lnSpc>
              <a:spcBef>
                <a:spcPts val="0"/>
              </a:spcBef>
              <a:buSzTx/>
              <a:buNone/>
              <a:defRPr sz="12500" b="1" spc="-125"/>
            </a:lvl4pPr>
            <a:lvl5pPr marL="0" indent="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eitinformatie"/>
          <p:cNvSpPr txBox="1">
            <a:spLocks noGrp="1"/>
          </p:cNvSpPr>
          <p:nvPr>
            <p:ph type="body" sz="quarter" idx="21" hasCustomPrompt="1"/>
          </p:nvPr>
        </p:nvSpPr>
        <p:spPr>
          <a:xfrm>
            <a:off x="603250" y="4131090"/>
            <a:ext cx="10985500" cy="467390"/>
          </a:xfrm>
          <a:prstGeom prst="rect">
            <a:avLst/>
          </a:prstGeom>
        </p:spPr>
        <p:txBody>
          <a:bodyPr lIns="45718" tIns="45718" rIns="45718" bIns="45718" numCol="1" spcCol="38100"/>
          <a:lstStyle>
            <a:lvl1pPr marL="0" indent="0" algn="ctr" defTabSz="412750">
              <a:lnSpc>
                <a:spcPct val="100000"/>
              </a:lnSpc>
              <a:spcBef>
                <a:spcPts val="0"/>
              </a:spcBef>
              <a:buSzTx/>
              <a:buNone/>
              <a:defRPr sz="2750" b="1"/>
            </a:lvl1pPr>
          </a:lstStyle>
          <a:p>
            <a:r>
              <a:t>Feitinformatie</a:t>
            </a:r>
          </a:p>
        </p:txBody>
      </p:sp>
      <p:sp>
        <p:nvSpPr>
          <p:cNvPr id="10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74511266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115" name="Hoofdtekst - niveau één…"/>
          <p:cNvSpPr txBox="1">
            <a:spLocks noGrp="1"/>
          </p:cNvSpPr>
          <p:nvPr>
            <p:ph type="body" sz="quarter" idx="1" hasCustomPrompt="1"/>
          </p:nvPr>
        </p:nvSpPr>
        <p:spPr>
          <a:xfrm>
            <a:off x="1215012" y="5337727"/>
            <a:ext cx="10100027"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Toekenning</a:t>
            </a:r>
          </a:p>
          <a:p>
            <a:pPr lvl="1"/>
            <a:endParaRPr/>
          </a:p>
          <a:p>
            <a:pPr lvl="2"/>
            <a:endParaRPr/>
          </a:p>
          <a:p>
            <a:pPr lvl="3"/>
            <a:endParaRPr/>
          </a:p>
          <a:p>
            <a:pPr lvl="4"/>
            <a:endParaRPr/>
          </a:p>
        </p:txBody>
      </p:sp>
      <p:sp>
        <p:nvSpPr>
          <p:cNvPr id="116" name="Hoofdtekst - niveau één…"/>
          <p:cNvSpPr txBox="1">
            <a:spLocks noGrp="1"/>
          </p:cNvSpPr>
          <p:nvPr>
            <p:ph type="body" sz="half" idx="21" hasCustomPrompt="1"/>
          </p:nvPr>
        </p:nvSpPr>
        <p:spPr>
          <a:xfrm>
            <a:off x="876962" y="2469930"/>
            <a:ext cx="10438077" cy="1918141"/>
          </a:xfrm>
          <a:prstGeom prst="rect">
            <a:avLst/>
          </a:prstGeom>
        </p:spPr>
        <p:txBody>
          <a:bodyPr numCol="1" spcCol="38100"/>
          <a:lstStyle>
            <a:lvl1pPr marL="234950" indent="-150438">
              <a:spcBef>
                <a:spcPts val="0"/>
              </a:spcBef>
              <a:buSzTx/>
              <a:buNone/>
              <a:defRPr sz="4250" spc="-100">
                <a:latin typeface="Helvetica Neue Medium"/>
                <a:ea typeface="Helvetica Neue Medium"/>
                <a:cs typeface="Helvetica Neue Medium"/>
                <a:sym typeface="Helvetica Neue Medium"/>
              </a:defRPr>
            </a:lvl1pPr>
          </a:lstStyle>
          <a:p>
            <a:r>
              <a:t>“Bijzonder citaat”</a:t>
            </a:r>
          </a:p>
        </p:txBody>
      </p:sp>
      <p:sp>
        <p:nvSpPr>
          <p:cNvPr id="11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04801311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124" name="Afbeelding"/>
          <p:cNvSpPr>
            <a:spLocks noGrp="1"/>
          </p:cNvSpPr>
          <p:nvPr>
            <p:ph type="pic" sz="quarter" idx="21"/>
          </p:nvPr>
        </p:nvSpPr>
        <p:spPr>
          <a:xfrm>
            <a:off x="7880350" y="508000"/>
            <a:ext cx="3719550" cy="2974839"/>
          </a:xfrm>
          <a:prstGeom prst="rect">
            <a:avLst/>
          </a:prstGeom>
        </p:spPr>
        <p:txBody>
          <a:bodyPr lIns="91439" tIns="45719" rIns="91439" bIns="45719" numCol="1" spcCol="38100">
            <a:noAutofit/>
          </a:bodyPr>
          <a:lstStyle/>
          <a:p>
            <a:endParaRPr/>
          </a:p>
        </p:txBody>
      </p:sp>
      <p:sp>
        <p:nvSpPr>
          <p:cNvPr id="125" name="Afbeelding"/>
          <p:cNvSpPr>
            <a:spLocks noGrp="1"/>
          </p:cNvSpPr>
          <p:nvPr>
            <p:ph type="pic" sz="half" idx="22"/>
          </p:nvPr>
        </p:nvSpPr>
        <p:spPr>
          <a:xfrm>
            <a:off x="6750050" y="1989138"/>
            <a:ext cx="5219700" cy="6075091"/>
          </a:xfrm>
          <a:prstGeom prst="rect">
            <a:avLst/>
          </a:prstGeom>
        </p:spPr>
        <p:txBody>
          <a:bodyPr lIns="91439" tIns="45719" rIns="91439" bIns="45719" numCol="1" spcCol="38100">
            <a:noAutofit/>
          </a:bodyPr>
          <a:lstStyle/>
          <a:p>
            <a:endParaRPr/>
          </a:p>
        </p:txBody>
      </p:sp>
      <p:sp>
        <p:nvSpPr>
          <p:cNvPr id="126" name="Afbeelding"/>
          <p:cNvSpPr>
            <a:spLocks noGrp="1"/>
          </p:cNvSpPr>
          <p:nvPr>
            <p:ph type="pic" idx="23"/>
          </p:nvPr>
        </p:nvSpPr>
        <p:spPr>
          <a:xfrm>
            <a:off x="-69850" y="247650"/>
            <a:ext cx="8305800" cy="6229350"/>
          </a:xfrm>
          <a:prstGeom prst="rect">
            <a:avLst/>
          </a:prstGeom>
        </p:spPr>
        <p:txBody>
          <a:bodyPr lIns="91439" tIns="45719" rIns="91439" bIns="45719" numCol="1" spcCol="38100">
            <a:noAutofit/>
          </a:bodyPr>
          <a:lstStyle/>
          <a:p>
            <a:endParaRPr/>
          </a:p>
        </p:txBody>
      </p:sp>
      <p:sp>
        <p:nvSpPr>
          <p:cNvPr id="12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27979801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976C5-F5A1-B347-9F9C-F2F998BE908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A007855-0264-934F-A5EC-6CC34EDAC723}"/>
              </a:ext>
            </a:extLst>
          </p:cNvPr>
          <p:cNvSpPr>
            <a:spLocks noGrp="1"/>
          </p:cNvSpPr>
          <p:nvPr>
            <p:ph sz="half" idx="1"/>
          </p:nvPr>
        </p:nvSpPr>
        <p:spPr>
          <a:xfrm>
            <a:off x="399288"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C24353E-2AF1-5448-8495-E4C681C9B36D}"/>
              </a:ext>
            </a:extLst>
          </p:cNvPr>
          <p:cNvSpPr>
            <a:spLocks noGrp="1"/>
          </p:cNvSpPr>
          <p:nvPr>
            <p:ph sz="half" idx="2"/>
          </p:nvPr>
        </p:nvSpPr>
        <p:spPr>
          <a:xfrm>
            <a:off x="6166104"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1367501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Afbeelding"/>
          <p:cNvSpPr>
            <a:spLocks noGrp="1"/>
          </p:cNvSpPr>
          <p:nvPr>
            <p:ph type="pic" idx="21"/>
          </p:nvPr>
        </p:nvSpPr>
        <p:spPr>
          <a:xfrm>
            <a:off x="-666750" y="-2762250"/>
            <a:ext cx="13525500" cy="10820400"/>
          </a:xfrm>
          <a:prstGeom prst="rect">
            <a:avLst/>
          </a:prstGeom>
        </p:spPr>
        <p:txBody>
          <a:bodyPr lIns="91439" tIns="45719" rIns="91439" bIns="45719" numCol="1" spcCol="38100">
            <a:noAutofit/>
          </a:bodyPr>
          <a:lstStyle/>
          <a:p>
            <a:endParaRPr/>
          </a:p>
        </p:txBody>
      </p:sp>
      <p:sp>
        <p:nvSpPr>
          <p:cNvPr id="135"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extLst>
      <p:ext uri="{BB962C8B-B14F-4D97-AF65-F5344CB8AC3E}">
        <p14:creationId xmlns:p14="http://schemas.microsoft.com/office/powerpoint/2010/main" val="39212945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4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3498100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C7AB5-3258-984A-9C97-8167A6F6356B}"/>
              </a:ext>
            </a:extLst>
          </p:cNvPr>
          <p:cNvSpPr>
            <a:spLocks noGrp="1"/>
          </p:cNvSpPr>
          <p:nvPr>
            <p:ph type="title"/>
          </p:nvPr>
        </p:nvSpPr>
        <p:spPr/>
        <p:txBody>
          <a:bodyPr/>
          <a:lstStyle>
            <a:lvl1pPr>
              <a:defRPr>
                <a:solidFill>
                  <a:srgbClr val="008D36"/>
                </a:solidFill>
              </a:defRPr>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D7B9ABE2-FC88-BD43-BFAB-288516B21E7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58247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3_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4E5DD-A03B-DC4B-949F-E498DA9E421A}"/>
              </a:ext>
            </a:extLst>
          </p:cNvPr>
          <p:cNvSpPr>
            <a:spLocks noGrp="1"/>
          </p:cNvSpPr>
          <p:nvPr>
            <p:ph type="title"/>
          </p:nvPr>
        </p:nvSpPr>
        <p:spPr/>
        <p:txBody>
          <a:bodyPr/>
          <a:lstStyle>
            <a:lvl1pPr>
              <a:defRPr>
                <a:solidFill>
                  <a:srgbClr val="008D36"/>
                </a:solidFill>
              </a:defRPr>
            </a:lvl1pPr>
          </a:lstStyle>
          <a:p>
            <a:r>
              <a:rPr lang="nl-NL"/>
              <a:t>Klik om stijl te bewerken</a:t>
            </a:r>
            <a:endParaRPr lang="nl-BE" dirty="0"/>
          </a:p>
        </p:txBody>
      </p:sp>
    </p:spTree>
    <p:extLst>
      <p:ext uri="{BB962C8B-B14F-4D97-AF65-F5344CB8AC3E}">
        <p14:creationId xmlns:p14="http://schemas.microsoft.com/office/powerpoint/2010/main" val="12778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976C5-F5A1-B347-9F9C-F2F998BE908B}"/>
              </a:ext>
            </a:extLst>
          </p:cNvPr>
          <p:cNvSpPr>
            <a:spLocks noGrp="1"/>
          </p:cNvSpPr>
          <p:nvPr>
            <p:ph type="title"/>
          </p:nvPr>
        </p:nvSpPr>
        <p:spPr/>
        <p:txBody>
          <a:bodyPr/>
          <a:lstStyle>
            <a:lvl1pPr>
              <a:defRPr>
                <a:solidFill>
                  <a:srgbClr val="008D36"/>
                </a:solidFill>
              </a:defRPr>
            </a:lvl1p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2A007855-0264-934F-A5EC-6CC34EDAC723}"/>
              </a:ext>
            </a:extLst>
          </p:cNvPr>
          <p:cNvSpPr>
            <a:spLocks noGrp="1"/>
          </p:cNvSpPr>
          <p:nvPr>
            <p:ph sz="half" idx="1"/>
          </p:nvPr>
        </p:nvSpPr>
        <p:spPr>
          <a:xfrm>
            <a:off x="399288"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C24353E-2AF1-5448-8495-E4C681C9B36D}"/>
              </a:ext>
            </a:extLst>
          </p:cNvPr>
          <p:cNvSpPr>
            <a:spLocks noGrp="1"/>
          </p:cNvSpPr>
          <p:nvPr>
            <p:ph sz="half" idx="2"/>
          </p:nvPr>
        </p:nvSpPr>
        <p:spPr>
          <a:xfrm>
            <a:off x="6166104"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84066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F19F593-FF93-AB40-A810-AE1041F5FFC8}"/>
              </a:ext>
            </a:extLst>
          </p:cNvPr>
          <p:cNvSpPr>
            <a:spLocks noGrp="1"/>
          </p:cNvSpPr>
          <p:nvPr>
            <p:ph type="title"/>
          </p:nvPr>
        </p:nvSpPr>
        <p:spPr>
          <a:xfrm>
            <a:off x="399288" y="365125"/>
            <a:ext cx="1132332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a:extLst>
              <a:ext uri="{FF2B5EF4-FFF2-40B4-BE49-F238E27FC236}">
                <a16:creationId xmlns:a16="http://schemas.microsoft.com/office/drawing/2014/main" id="{2A5B8B13-E8BE-4C48-8C18-13868B7C2F6B}"/>
              </a:ext>
            </a:extLst>
          </p:cNvPr>
          <p:cNvSpPr>
            <a:spLocks noGrp="1"/>
          </p:cNvSpPr>
          <p:nvPr>
            <p:ph type="body" idx="1"/>
          </p:nvPr>
        </p:nvSpPr>
        <p:spPr>
          <a:xfrm>
            <a:off x="399288" y="1825625"/>
            <a:ext cx="1132332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7" name="Afbeelding 6">
            <a:extLst>
              <a:ext uri="{FF2B5EF4-FFF2-40B4-BE49-F238E27FC236}">
                <a16:creationId xmlns:a16="http://schemas.microsoft.com/office/drawing/2014/main" id="{FA6E8D1B-943F-634E-9BF6-1A3EABA651E6}"/>
              </a:ext>
            </a:extLst>
          </p:cNvPr>
          <p:cNvPicPr>
            <a:picLocks noChangeAspect="1"/>
          </p:cNvPicPr>
          <p:nvPr userDrawn="1"/>
        </p:nvPicPr>
        <p:blipFill>
          <a:blip r:embed="rId19"/>
          <a:stretch>
            <a:fillRect/>
          </a:stretch>
        </p:blipFill>
        <p:spPr>
          <a:xfrm>
            <a:off x="399288" y="6494490"/>
            <a:ext cx="720000" cy="101818"/>
          </a:xfrm>
          <a:prstGeom prst="rect">
            <a:avLst/>
          </a:prstGeom>
        </p:spPr>
      </p:pic>
    </p:spTree>
    <p:extLst>
      <p:ext uri="{BB962C8B-B14F-4D97-AF65-F5344CB8AC3E}">
        <p14:creationId xmlns:p14="http://schemas.microsoft.com/office/powerpoint/2010/main" val="347057494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50" r:id="rId4"/>
    <p:sldLayoutId id="2147483659" r:id="rId5"/>
    <p:sldLayoutId id="2147483652" r:id="rId6"/>
    <p:sldLayoutId id="2147483664" r:id="rId7"/>
    <p:sldLayoutId id="2147483665" r:id="rId8"/>
    <p:sldLayoutId id="2147483666" r:id="rId9"/>
    <p:sldLayoutId id="2147483653" r:id="rId10"/>
    <p:sldLayoutId id="2147483661" r:id="rId11"/>
    <p:sldLayoutId id="2147483656" r:id="rId12"/>
    <p:sldLayoutId id="2147483662" r:id="rId13"/>
    <p:sldLayoutId id="2147483657" r:id="rId14"/>
    <p:sldLayoutId id="2147483663" r:id="rId15"/>
    <p:sldLayoutId id="2147483655" r:id="rId16"/>
    <p:sldLayoutId id="2147483714" r:id="rId17"/>
  </p:sldLayoutIdLst>
  <p:txStyles>
    <p:title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Helvetica" pitchFamily="2"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Helvetica" pitchFamily="2"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pitchFamily="2"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pitchFamily="2"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41394" y="964692"/>
            <a:ext cx="7917007"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71924" y="6238816"/>
            <a:ext cx="2753747"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A8076B08-4959-0B44-9963-66656DE19510}" type="datetime1">
              <a:rPr lang="en-US" smtClean="0">
                <a:solidFill>
                  <a:srgbClr val="000000">
                    <a:alpha val="70000"/>
                  </a:srgbClr>
                </a:solidFill>
              </a:rPr>
              <a:pPr/>
              <a:t>10/26/2020</a:t>
            </a:fld>
            <a:endParaRPr lang="nl-NL">
              <a:solidFill>
                <a:srgbClr val="000000">
                  <a:alpha val="70000"/>
                </a:srgbClr>
              </a:solidFill>
            </a:endParaRPr>
          </a:p>
        </p:txBody>
      </p:sp>
      <p:sp>
        <p:nvSpPr>
          <p:cNvPr id="5" name="Footer Placeholder 4"/>
          <p:cNvSpPr>
            <a:spLocks noGrp="1"/>
          </p:cNvSpPr>
          <p:nvPr>
            <p:ph type="ftr" sz="quarter" idx="3"/>
          </p:nvPr>
        </p:nvSpPr>
        <p:spPr>
          <a:xfrm>
            <a:off x="1469652" y="6236208"/>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nl-NL">
              <a:solidFill>
                <a:srgbClr val="000000">
                  <a:alpha val="70000"/>
                </a:srgbClr>
              </a:solidFill>
            </a:endParaRPr>
          </a:p>
        </p:txBody>
      </p:sp>
      <p:sp>
        <p:nvSpPr>
          <p:cNvPr id="6" name="Slide Number Placeholder 5"/>
          <p:cNvSpPr>
            <a:spLocks noGrp="1"/>
          </p:cNvSpPr>
          <p:nvPr>
            <p:ph type="sldNum" sz="quarter" idx="4"/>
          </p:nvPr>
        </p:nvSpPr>
        <p:spPr>
          <a:xfrm>
            <a:off x="10986816" y="6217920"/>
            <a:ext cx="48768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2DF84111-A18B-614B-9615-1CFFB51F96B7}" type="slidenum">
              <a:rPr lang="nl-NL" smtClean="0"/>
              <a:pPr/>
              <a:t>‹nr.›</a:t>
            </a:fld>
            <a:endParaRPr lang="nl-NL"/>
          </a:p>
        </p:txBody>
      </p:sp>
    </p:spTree>
    <p:extLst>
      <p:ext uri="{BB962C8B-B14F-4D97-AF65-F5344CB8AC3E}">
        <p14:creationId xmlns:p14="http://schemas.microsoft.com/office/powerpoint/2010/main" val="38834525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4E7A55A-BDEC-2E48-9376-2DEB34D99F9E}" type="datetimeFigureOut">
              <a:rPr lang="nl-NL" smtClean="0">
                <a:solidFill>
                  <a:prstClr val="black">
                    <a:tint val="75000"/>
                  </a:prstClr>
                </a:solidFill>
                <a:latin typeface="Calibri"/>
              </a:rPr>
              <a:pPr/>
              <a:t>26-10-2020</a:t>
            </a:fld>
            <a:endParaRPr lang="nl-NL">
              <a:solidFill>
                <a:prstClr val="black">
                  <a:tint val="75000"/>
                </a:prstClr>
              </a:solidFill>
              <a:latin typeface="Calibri"/>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3840853-15C0-BA4E-9CFD-09C533C1B851}" type="slidenum">
              <a:rPr lang="en-US" smtClean="0"/>
              <a:t>‹nr.›</a:t>
            </a:fld>
            <a:endParaRPr lang="en-US"/>
          </a:p>
        </p:txBody>
      </p:sp>
      <p:sp>
        <p:nvSpPr>
          <p:cNvPr id="7" name="Tijdelijke aanduiding voor dianummer 5"/>
          <p:cNvSpPr txBox="1">
            <a:spLocks/>
          </p:cNvSpPr>
          <p:nvPr userDrawn="1"/>
        </p:nvSpPr>
        <p:spPr>
          <a:xfrm>
            <a:off x="7536517" y="6297449"/>
            <a:ext cx="4561825" cy="848053"/>
          </a:xfrm>
          <a:prstGeom prst="rect">
            <a:avLst/>
          </a:prstGeom>
        </p:spPr>
        <p:txBody>
          <a:bodyPr vert="horz" lIns="91440" tIns="45720" rIns="91440" bIns="45720" rtlCol="0" anchor="ctr"/>
          <a:lstStyle>
            <a:defPPr>
              <a:defRPr lang="nl-NL"/>
            </a:defPPr>
            <a:lvl1pPr marL="0" algn="r" defTabSz="457200" rtl="0" eaLnBrk="1" latinLnBrk="0" hangingPunct="1">
              <a:defRPr lang="en-US" sz="1600" b="1" kern="1200" smtClean="0">
                <a:solidFill>
                  <a:schemeClr val="tx1">
                    <a:tint val="75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rgbClr val="FF0000"/>
                </a:solidFill>
                <a:latin typeface="Arial"/>
                <a:cs typeface="Arial"/>
              </a:rPr>
              <a:t>WWW.</a:t>
            </a:r>
            <a:r>
              <a:rPr sz="1050" dirty="0">
                <a:solidFill>
                  <a:srgbClr val="FF0000"/>
                </a:solidFill>
                <a:latin typeface="Arial"/>
                <a:cs typeface="Arial"/>
              </a:rPr>
              <a:t>GLASSROOTS</a:t>
            </a:r>
            <a:r>
              <a:rPr lang="en-US" sz="1050" dirty="0">
                <a:solidFill>
                  <a:srgbClr val="FF0000"/>
                </a:solidFill>
                <a:latin typeface="Arial"/>
                <a:cs typeface="Arial"/>
              </a:rPr>
              <a:t>.COM</a:t>
            </a:r>
            <a:endParaRPr sz="1050" dirty="0">
              <a:solidFill>
                <a:srgbClr val="FF0000"/>
              </a:solidFill>
              <a:latin typeface="Arial"/>
              <a:cs typeface="Arial"/>
            </a:endParaRPr>
          </a:p>
          <a:p>
            <a:endParaRPr sz="1600" dirty="0">
              <a:solidFill>
                <a:prstClr val="black">
                  <a:tint val="75000"/>
                </a:prstClr>
              </a:solidFill>
              <a:latin typeface="Calibri"/>
            </a:endParaRPr>
          </a:p>
        </p:txBody>
      </p:sp>
    </p:spTree>
    <p:extLst>
      <p:ext uri="{BB962C8B-B14F-4D97-AF65-F5344CB8AC3E}">
        <p14:creationId xmlns:p14="http://schemas.microsoft.com/office/powerpoint/2010/main" val="64582576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oofdtekst - niveau één…"/>
          <p:cNvSpPr txBox="1">
            <a:spLocks noGrp="1"/>
          </p:cNvSpPr>
          <p:nvPr>
            <p:ph type="body" idx="1" hasCustomPrompt="1"/>
          </p:nvPr>
        </p:nvSpPr>
        <p:spPr>
          <a:xfrm>
            <a:off x="603250" y="2124252"/>
            <a:ext cx="10985500" cy="4128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Dia-opsommingstekst</a:t>
            </a:r>
          </a:p>
          <a:p>
            <a:pPr lvl="1"/>
            <a:endParaRPr/>
          </a:p>
          <a:p>
            <a:pPr lvl="2"/>
            <a:endParaRPr/>
          </a:p>
          <a:p>
            <a:pPr lvl="3"/>
            <a:endParaRPr/>
          </a:p>
          <a:p>
            <a:pPr lvl="4"/>
            <a:endParaRPr/>
          </a:p>
        </p:txBody>
      </p:sp>
      <p:sp>
        <p:nvSpPr>
          <p:cNvPr id="3" name="Titeltekst"/>
          <p:cNvSpPr txBox="1">
            <a:spLocks noGrp="1"/>
          </p:cNvSpPr>
          <p:nvPr>
            <p:ph type="title"/>
          </p:nvPr>
        </p:nvSpPr>
        <p:spPr>
          <a:xfrm>
            <a:off x="1826683" y="1371600"/>
            <a:ext cx="9753601" cy="75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Titeltekst</a:t>
            </a:r>
          </a:p>
        </p:txBody>
      </p:sp>
      <p:sp>
        <p:nvSpPr>
          <p:cNvPr id="4" name="Dianummer"/>
          <p:cNvSpPr txBox="1">
            <a:spLocks noGrp="1"/>
          </p:cNvSpPr>
          <p:nvPr>
            <p:ph type="sldNum" sz="quarter" idx="2"/>
          </p:nvPr>
        </p:nvSpPr>
        <p:spPr>
          <a:xfrm>
            <a:off x="6000750" y="6486708"/>
            <a:ext cx="314189"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‹nr.›</a:t>
            </a:fld>
            <a:endParaRPr/>
          </a:p>
        </p:txBody>
      </p:sp>
    </p:spTree>
    <p:extLst>
      <p:ext uri="{BB962C8B-B14F-4D97-AF65-F5344CB8AC3E}">
        <p14:creationId xmlns:p14="http://schemas.microsoft.com/office/powerpoint/2010/main" val="31024451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nl/imgres?imgurl=http%3A%2F%2Fwww.instyle-webdesign.nl%2Farcta-group%2Fwp-content%2Fuploads%2F2016%2F11%2Ficon-missie.png&amp;imgrefurl=http%3A%2F%2Fwww.instyle-webdesign.nl%2Farcta-group%2Fover-arcta%2Fmissie-visie%2F&amp;docid=tdxIblP8jIwjwM&amp;tbnid=4Vz-vIWujbUW-M%3A&amp;vet=10ahUKEwiP2uycmqPkAhWL3KQKHUZtDqgQMwhQKAcwBw..i&amp;w=206&amp;h=282&amp;hl=nl&amp;gl=nl&amp;bih=579&amp;biw=1280&amp;q=missie&amp;ved=0ahUKEwiP2uycmqPkAhWL3KQKHUZtDqgQMwhQKAcwBw&amp;iact=mrc&amp;uact=8"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NULL"/><Relationship Id="rId4" Type="http://schemas.openxmlformats.org/officeDocument/2006/relationships/customXml" Target="../ink/ink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mijnvclb.be/toolbox/bestuur/sidebar_inleiding.php"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diagramColors" Target="../diagrams/colors2.xml"/><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notesSlide" Target="../notesSlides/notesSlide13.xml"/><Relationship Id="rId16"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diagramQuickStyle" Target="../diagrams/quickStyle2.xml"/><Relationship Id="rId11" Type="http://schemas.openxmlformats.org/officeDocument/2006/relationships/image" Target="../media/image23.png"/><Relationship Id="rId5" Type="http://schemas.openxmlformats.org/officeDocument/2006/relationships/diagramLayout" Target="../diagrams/layout2.xml"/><Relationship Id="rId15" Type="http://schemas.openxmlformats.org/officeDocument/2006/relationships/chart" Target="../charts/chart1.xml"/><Relationship Id="rId10" Type="http://schemas.openxmlformats.org/officeDocument/2006/relationships/image" Target="../media/image22.png"/><Relationship Id="rId4" Type="http://schemas.openxmlformats.org/officeDocument/2006/relationships/diagramData" Target="../diagrams/data2.xml"/><Relationship Id="rId9" Type="http://schemas.openxmlformats.org/officeDocument/2006/relationships/image" Target="../media/image21.png"/><Relationship Id="rId1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customXml" Target="../ink/ink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33.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2.tiff"/><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hyperlink" Target="mailto:Cato.leonard@glassroots.com" TargetMode="External"/><Relationship Id="rId2" Type="http://schemas.openxmlformats.org/officeDocument/2006/relationships/hyperlink" Target="mailto:Elke.jeurissen@glassroots.com" TargetMode="External"/><Relationship Id="rId1" Type="http://schemas.openxmlformats.org/officeDocument/2006/relationships/slideLayout" Target="../slideLayouts/slideLayout30.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customXml" Target="../ink/ink3.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customXml" Target="../ink/ink4.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customXml" Target="../ink/ink5.xml"/><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hyperlink" Target="mailto:Mohamed.Louarroudi@vrijclbnetwerk.be"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mailto:Liesbeth.Werrebrouck@vrijclbnetwerk.be" TargetMode="External"/><Relationship Id="rId5" Type="http://schemas.openxmlformats.org/officeDocument/2006/relationships/hyperlink" Target="mailto:Elke.Michiels@vrijclbnetwerk.be" TargetMode="External"/><Relationship Id="rId4" Type="http://schemas.openxmlformats.org/officeDocument/2006/relationships/hyperlink" Target="mailto:Annelien.Maebe@vrijclbnetwerk.b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customXml" Target="../ink/ink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86A37-5D58-244F-92BF-D62A0534ED12}"/>
              </a:ext>
            </a:extLst>
          </p:cNvPr>
          <p:cNvSpPr>
            <a:spLocks noGrp="1"/>
          </p:cNvSpPr>
          <p:nvPr>
            <p:ph type="ctrTitle"/>
          </p:nvPr>
        </p:nvSpPr>
        <p:spPr/>
        <p:txBody>
          <a:bodyPr/>
          <a:lstStyle/>
          <a:p>
            <a:r>
              <a:rPr lang="nl-BE" dirty="0"/>
              <a:t>Informatiedag</a:t>
            </a:r>
          </a:p>
        </p:txBody>
      </p:sp>
      <p:sp>
        <p:nvSpPr>
          <p:cNvPr id="3" name="Ondertitel 2">
            <a:extLst>
              <a:ext uri="{FF2B5EF4-FFF2-40B4-BE49-F238E27FC236}">
                <a16:creationId xmlns:a16="http://schemas.microsoft.com/office/drawing/2014/main" id="{953C8DBC-9C8A-DC46-8AF4-C0ABD107320C}"/>
              </a:ext>
            </a:extLst>
          </p:cNvPr>
          <p:cNvSpPr>
            <a:spLocks noGrp="1"/>
          </p:cNvSpPr>
          <p:nvPr>
            <p:ph type="subTitle" idx="1"/>
          </p:nvPr>
        </p:nvSpPr>
        <p:spPr/>
        <p:txBody>
          <a:bodyPr>
            <a:normAutofit/>
          </a:bodyPr>
          <a:lstStyle/>
          <a:p>
            <a:r>
              <a:rPr lang="nl-BE" dirty="0"/>
              <a:t>Besturen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9053" y="4260699"/>
            <a:ext cx="3177887" cy="2304000"/>
          </a:xfrm>
          <a:prstGeom prst="rect">
            <a:avLst/>
          </a:prstGeom>
        </p:spPr>
      </p:pic>
    </p:spTree>
    <p:extLst>
      <p:ext uri="{BB962C8B-B14F-4D97-AF65-F5344CB8AC3E}">
        <p14:creationId xmlns:p14="http://schemas.microsoft.com/office/powerpoint/2010/main" val="1397154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Op de keeper beschouwd gaat het BHM om het creëren van draagvlak, van een soort ‘ver-duurzaming’ en verrijking van onze werking en opdracht.…"/>
          <p:cNvSpPr txBox="1">
            <a:spLocks noGrp="1"/>
          </p:cNvSpPr>
          <p:nvPr>
            <p:ph type="body" idx="1"/>
          </p:nvPr>
        </p:nvSpPr>
        <p:spPr>
          <a:xfrm>
            <a:off x="603250" y="965895"/>
            <a:ext cx="10985500" cy="4128007"/>
          </a:xfrm>
          <a:prstGeom prst="rect">
            <a:avLst/>
          </a:prstGeom>
        </p:spPr>
        <p:txBody>
          <a:bodyPr/>
          <a:lstStyle/>
          <a:p>
            <a:r>
              <a:t>Op de keeper beschouwd gaat het BHM om het creëren van </a:t>
            </a:r>
            <a:r>
              <a:rPr b="1" i="1"/>
              <a:t>draagvlak</a:t>
            </a:r>
            <a:r>
              <a:t>, van een soort </a:t>
            </a:r>
            <a:r>
              <a:rPr b="1" i="1"/>
              <a:t>‘ver-duurzaming’</a:t>
            </a:r>
            <a:r>
              <a:t> en verrijking van onze werking en opdracht.</a:t>
            </a:r>
          </a:p>
          <a:p>
            <a:r>
              <a:t>Eigenlijk zouden we als CLB’s maar tevreden mogen zijn als onze belanghebbenden bereid zijn op te treden als onze ‘</a:t>
            </a:r>
            <a:r>
              <a:rPr b="1" i="1"/>
              <a:t>ambassadeurs</a:t>
            </a:r>
            <a:r>
              <a: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Het opnemen van dat ambassadeurschap veronderstelt:  - een authentieke dialoog (het gevoel dat er echt geluisterd wordt)  - de ervaring van feitelijke toegevoegde waarde  - de evidentie van aanwezige competentie  - een uitgesproken besef van gedeelde ver"/>
          <p:cNvSpPr txBox="1">
            <a:spLocks noGrp="1"/>
          </p:cNvSpPr>
          <p:nvPr>
            <p:ph type="body" idx="1"/>
          </p:nvPr>
        </p:nvSpPr>
        <p:spPr>
          <a:xfrm>
            <a:off x="603250" y="605742"/>
            <a:ext cx="10985500" cy="3955625"/>
          </a:xfrm>
          <a:prstGeom prst="rect">
            <a:avLst/>
          </a:prstGeom>
        </p:spPr>
        <p:txBody>
          <a:bodyPr/>
          <a:lstStyle/>
          <a:p>
            <a:r>
              <a:rPr dirty="0"/>
              <a:t>Het </a:t>
            </a:r>
            <a:r>
              <a:rPr dirty="0" err="1"/>
              <a:t>opnemen</a:t>
            </a:r>
            <a:r>
              <a:rPr dirty="0"/>
              <a:t> van </a:t>
            </a:r>
            <a:r>
              <a:rPr dirty="0" err="1"/>
              <a:t>dat</a:t>
            </a:r>
            <a:r>
              <a:rPr dirty="0"/>
              <a:t> </a:t>
            </a:r>
            <a:r>
              <a:rPr b="1" i="1" dirty="0" err="1"/>
              <a:t>ambassadeurschap</a:t>
            </a:r>
            <a:r>
              <a:rPr dirty="0"/>
              <a:t> </a:t>
            </a:r>
            <a:r>
              <a:rPr dirty="0" err="1"/>
              <a:t>veronderstelt</a:t>
            </a:r>
            <a:r>
              <a:rPr dirty="0"/>
              <a:t>:</a:t>
            </a:r>
            <a:br>
              <a:rPr dirty="0"/>
            </a:br>
            <a:br>
              <a:rPr dirty="0"/>
            </a:br>
            <a:r>
              <a:rPr dirty="0"/>
              <a:t>- </a:t>
            </a:r>
            <a:r>
              <a:rPr dirty="0" err="1"/>
              <a:t>een</a:t>
            </a:r>
            <a:r>
              <a:rPr dirty="0"/>
              <a:t> </a:t>
            </a:r>
            <a:r>
              <a:rPr dirty="0" err="1"/>
              <a:t>authentieke</a:t>
            </a:r>
            <a:r>
              <a:rPr dirty="0"/>
              <a:t> </a:t>
            </a:r>
            <a:r>
              <a:rPr b="1" i="1" dirty="0" err="1"/>
              <a:t>dialoog</a:t>
            </a:r>
            <a:r>
              <a:rPr dirty="0"/>
              <a:t> (het </a:t>
            </a:r>
            <a:r>
              <a:rPr dirty="0" err="1"/>
              <a:t>gevoel</a:t>
            </a:r>
            <a:r>
              <a:rPr dirty="0"/>
              <a:t> </a:t>
            </a:r>
            <a:r>
              <a:rPr dirty="0" err="1"/>
              <a:t>dat</a:t>
            </a:r>
            <a:r>
              <a:rPr dirty="0"/>
              <a:t> er </a:t>
            </a:r>
            <a:r>
              <a:rPr dirty="0" err="1"/>
              <a:t>echt</a:t>
            </a:r>
            <a:r>
              <a:rPr dirty="0"/>
              <a:t> </a:t>
            </a:r>
            <a:r>
              <a:rPr dirty="0" err="1"/>
              <a:t>geluisterd</a:t>
            </a:r>
            <a:r>
              <a:rPr dirty="0"/>
              <a:t> </a:t>
            </a:r>
            <a:r>
              <a:rPr dirty="0" err="1"/>
              <a:t>wordt</a:t>
            </a:r>
            <a:r>
              <a:rPr dirty="0"/>
              <a:t>)</a:t>
            </a:r>
            <a:br>
              <a:rPr dirty="0"/>
            </a:br>
            <a:br>
              <a:rPr dirty="0"/>
            </a:br>
            <a:r>
              <a:rPr dirty="0"/>
              <a:t>- de </a:t>
            </a:r>
            <a:r>
              <a:rPr dirty="0" err="1"/>
              <a:t>ervaring</a:t>
            </a:r>
            <a:r>
              <a:rPr dirty="0"/>
              <a:t> van </a:t>
            </a:r>
            <a:r>
              <a:rPr b="1" i="1" dirty="0" err="1"/>
              <a:t>feitelijke</a:t>
            </a:r>
            <a:r>
              <a:rPr b="1" i="1" dirty="0"/>
              <a:t> </a:t>
            </a:r>
            <a:r>
              <a:rPr b="1" i="1" dirty="0" err="1"/>
              <a:t>toegevoegde</a:t>
            </a:r>
            <a:r>
              <a:rPr b="1" i="1" dirty="0"/>
              <a:t> </a:t>
            </a:r>
            <a:r>
              <a:rPr b="1" i="1" dirty="0" err="1"/>
              <a:t>waarde</a:t>
            </a:r>
            <a:br>
              <a:rPr b="1" i="1" dirty="0"/>
            </a:br>
            <a:br>
              <a:rPr b="1" i="1" dirty="0"/>
            </a:br>
            <a:r>
              <a:rPr dirty="0"/>
              <a:t>- de </a:t>
            </a:r>
            <a:r>
              <a:rPr dirty="0" err="1"/>
              <a:t>evidentie</a:t>
            </a:r>
            <a:r>
              <a:rPr dirty="0"/>
              <a:t> van </a:t>
            </a:r>
            <a:r>
              <a:rPr dirty="0" err="1"/>
              <a:t>aanwezige</a:t>
            </a:r>
            <a:r>
              <a:rPr dirty="0"/>
              <a:t> </a:t>
            </a:r>
            <a:r>
              <a:rPr b="1" i="1" dirty="0" err="1"/>
              <a:t>competentie</a:t>
            </a:r>
            <a:br>
              <a:rPr b="1" i="1" dirty="0"/>
            </a:br>
            <a:br>
              <a:rPr b="1" i="1" dirty="0"/>
            </a:br>
            <a:r>
              <a:rPr dirty="0"/>
              <a:t>- </a:t>
            </a:r>
            <a:r>
              <a:rPr dirty="0" err="1"/>
              <a:t>een</a:t>
            </a:r>
            <a:r>
              <a:rPr dirty="0"/>
              <a:t> </a:t>
            </a:r>
            <a:r>
              <a:rPr dirty="0" err="1"/>
              <a:t>uitgesproken</a:t>
            </a:r>
            <a:r>
              <a:rPr dirty="0"/>
              <a:t> </a:t>
            </a:r>
            <a:r>
              <a:rPr dirty="0" err="1"/>
              <a:t>besef</a:t>
            </a:r>
            <a:r>
              <a:rPr dirty="0"/>
              <a:t> van </a:t>
            </a:r>
            <a:r>
              <a:rPr b="1" i="1" dirty="0" err="1"/>
              <a:t>gedeelde</a:t>
            </a:r>
            <a:r>
              <a:rPr b="1" i="1" dirty="0"/>
              <a:t> </a:t>
            </a:r>
            <a:r>
              <a:rPr b="1" i="1" dirty="0" err="1"/>
              <a:t>verantwoordelijkheid</a:t>
            </a:r>
            <a:br>
              <a:rPr b="1" i="1" dirty="0"/>
            </a:br>
            <a:br>
              <a:rPr b="1" i="1" dirty="0"/>
            </a:br>
            <a:r>
              <a:rPr dirty="0"/>
              <a:t>- </a:t>
            </a:r>
            <a:r>
              <a:rPr dirty="0" err="1"/>
              <a:t>een</a:t>
            </a:r>
            <a:r>
              <a:rPr dirty="0"/>
              <a:t> </a:t>
            </a:r>
            <a:r>
              <a:rPr dirty="0" err="1"/>
              <a:t>aangehouden</a:t>
            </a:r>
            <a:r>
              <a:rPr dirty="0"/>
              <a:t> </a:t>
            </a:r>
            <a:r>
              <a:rPr dirty="0" err="1"/>
              <a:t>en</a:t>
            </a:r>
            <a:r>
              <a:rPr dirty="0"/>
              <a:t> </a:t>
            </a:r>
            <a:r>
              <a:rPr dirty="0" err="1"/>
              <a:t>dus</a:t>
            </a:r>
            <a:r>
              <a:rPr dirty="0"/>
              <a:t> </a:t>
            </a:r>
            <a:r>
              <a:rPr b="1" i="1" dirty="0" err="1"/>
              <a:t>structurele</a:t>
            </a:r>
            <a:r>
              <a:rPr b="1" i="1" dirty="0"/>
              <a:t> </a:t>
            </a:r>
            <a:r>
              <a:rPr b="1" i="1" dirty="0" err="1"/>
              <a:t>communicatie</a:t>
            </a:r>
            <a:endParaRPr b="1" i="1"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Finaal steunt dat ambassadeurschap op VERTROUWEN…"/>
          <p:cNvSpPr txBox="1">
            <a:spLocks noGrp="1"/>
          </p:cNvSpPr>
          <p:nvPr>
            <p:ph type="body" idx="1"/>
          </p:nvPr>
        </p:nvSpPr>
        <p:spPr>
          <a:xfrm>
            <a:off x="603250" y="546685"/>
            <a:ext cx="10985500" cy="5705574"/>
          </a:xfrm>
          <a:prstGeom prst="rect">
            <a:avLst/>
          </a:prstGeom>
        </p:spPr>
        <p:txBody>
          <a:bodyPr/>
          <a:lstStyle/>
          <a:p>
            <a:r>
              <a:t>Finaal steunt dat ambassadeurschap op </a:t>
            </a:r>
            <a:r>
              <a:rPr b="1" i="1"/>
              <a:t>VERTROUWEN</a:t>
            </a:r>
          </a:p>
          <a:p>
            <a:r>
              <a:t>Vertrouwen leidt tot </a:t>
            </a:r>
            <a:r>
              <a:rPr b="1" i="1"/>
              <a:t>verbinding</a:t>
            </a:r>
          </a:p>
          <a:p>
            <a:r>
              <a:t>Verbinding leidt tot </a:t>
            </a:r>
            <a:r>
              <a:rPr b="1" i="1"/>
              <a:t>bondgenootschap</a:t>
            </a:r>
          </a:p>
          <a:p>
            <a:r>
              <a:t>En misschien kan/moet het een uitdrukkelijke doelstelling van elk CLB zijn om </a:t>
            </a:r>
            <a:r>
              <a:rPr b="1" i="1"/>
              <a:t>een professioneel bondgenootschap </a:t>
            </a:r>
            <a:r>
              <a:t>te creëren ten behoeve van de belangen van jonge mensen vandaag</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3B262-3214-4C83-A703-C83BF52CAC2E}"/>
              </a:ext>
            </a:extLst>
          </p:cNvPr>
          <p:cNvSpPr>
            <a:spLocks noGrp="1"/>
          </p:cNvSpPr>
          <p:nvPr>
            <p:ph type="title"/>
          </p:nvPr>
        </p:nvSpPr>
        <p:spPr/>
        <p:txBody>
          <a:bodyPr/>
          <a:lstStyle/>
          <a:p>
            <a:r>
              <a:rPr lang="nl-BE" dirty="0"/>
              <a:t>Missie &amp; visie</a:t>
            </a:r>
            <a:br>
              <a:rPr lang="nl-BE" dirty="0"/>
            </a:br>
            <a:r>
              <a:rPr lang="nl-BE" sz="4800" dirty="0"/>
              <a:t>Stefan Grielens</a:t>
            </a:r>
            <a:endParaRPr lang="nl-NL" dirty="0"/>
          </a:p>
        </p:txBody>
      </p:sp>
    </p:spTree>
    <p:extLst>
      <p:ext uri="{BB962C8B-B14F-4D97-AF65-F5344CB8AC3E}">
        <p14:creationId xmlns:p14="http://schemas.microsoft.com/office/powerpoint/2010/main" val="1740173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idx="4294967295"/>
          </p:nvPr>
        </p:nvSpPr>
        <p:spPr>
          <a:xfrm>
            <a:off x="226142" y="533401"/>
            <a:ext cx="6708058" cy="781368"/>
          </a:xfrm>
        </p:spPr>
        <p:txBody>
          <a:bodyPr>
            <a:normAutofit/>
          </a:bodyPr>
          <a:lstStyle/>
          <a:p>
            <a:r>
              <a:rPr lang="nl-BE" dirty="0"/>
              <a:t>Van waar komen we?</a:t>
            </a:r>
          </a:p>
        </p:txBody>
      </p:sp>
      <p:grpSp>
        <p:nvGrpSpPr>
          <p:cNvPr id="5" name="Groep 4">
            <a:extLst>
              <a:ext uri="{FF2B5EF4-FFF2-40B4-BE49-F238E27FC236}">
                <a16:creationId xmlns:a16="http://schemas.microsoft.com/office/drawing/2014/main" id="{CC997ABC-ACBE-4F89-A01F-5A1DAA87EC69}"/>
              </a:ext>
            </a:extLst>
          </p:cNvPr>
          <p:cNvGrpSpPr/>
          <p:nvPr/>
        </p:nvGrpSpPr>
        <p:grpSpPr>
          <a:xfrm>
            <a:off x="1828800" y="685800"/>
            <a:ext cx="10173928" cy="6189565"/>
            <a:chOff x="1828800" y="685800"/>
            <a:chExt cx="10173928" cy="6189565"/>
          </a:xfrm>
        </p:grpSpPr>
        <p:sp>
          <p:nvSpPr>
            <p:cNvPr id="19" name="TextBox 18"/>
            <p:cNvSpPr txBox="1"/>
            <p:nvPr/>
          </p:nvSpPr>
          <p:spPr>
            <a:xfrm>
              <a:off x="1896428" y="1724978"/>
              <a:ext cx="1524000" cy="56515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Documentatie</a:t>
              </a:r>
            </a:p>
            <a:p>
              <a:pPr marL="182563" indent="-84138">
                <a:buFont typeface="Arial" panose="020B0604020202020204" pitchFamily="34" charset="0"/>
                <a:buChar char="•"/>
              </a:pPr>
              <a:r>
                <a:rPr lang="nl-BE" sz="1000" dirty="0">
                  <a:solidFill>
                    <a:srgbClr val="000000"/>
                  </a:solidFill>
                  <a:latin typeface="Georgia" pitchFamily="18" charset="0"/>
                </a:rPr>
                <a:t>Datakwaliteit</a:t>
              </a:r>
            </a:p>
            <a:p>
              <a:pPr marL="182563" indent="-84138">
                <a:buFont typeface="Arial" panose="020B0604020202020204" pitchFamily="34" charset="0"/>
                <a:buChar char="•"/>
              </a:pPr>
              <a:r>
                <a:rPr lang="nl-BE" sz="1000" dirty="0">
                  <a:solidFill>
                    <a:srgbClr val="000000"/>
                  </a:solidFill>
                  <a:latin typeface="Georgia" pitchFamily="18" charset="0"/>
                </a:rPr>
                <a:t>Beveiliging</a:t>
              </a:r>
            </a:p>
          </p:txBody>
        </p:sp>
        <p:graphicFrame>
          <p:nvGraphicFramePr>
            <p:cNvPr id="2" name="Diagram 1"/>
            <p:cNvGraphicFramePr/>
            <p:nvPr/>
          </p:nvGraphicFramePr>
          <p:xfrm>
            <a:off x="3886200" y="2273300"/>
            <a:ext cx="4343400" cy="279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562600" y="3733800"/>
              <a:ext cx="1066800" cy="228600"/>
            </a:xfrm>
            <a:prstGeom prst="rect">
              <a:avLst/>
            </a:prstGeom>
            <a:noFill/>
          </p:spPr>
          <p:txBody>
            <a:bodyPr wrap="square" lIns="0" tIns="0" rIns="0" bIns="0" rtlCol="0">
              <a:noAutofit/>
            </a:bodyPr>
            <a:lstStyle/>
            <a:p>
              <a:pPr indent="-274320">
                <a:spcAft>
                  <a:spcPts val="900"/>
                </a:spcAft>
              </a:pPr>
              <a:r>
                <a:rPr lang="nl-BE" sz="2000" b="1" dirty="0">
                  <a:solidFill>
                    <a:srgbClr val="DC6900">
                      <a:lumMod val="75000"/>
                    </a:srgbClr>
                  </a:solidFill>
                  <a:latin typeface="Arial"/>
                </a:rPr>
                <a:t>Decreet</a:t>
              </a:r>
            </a:p>
          </p:txBody>
        </p:sp>
        <p:sp>
          <p:nvSpPr>
            <p:cNvPr id="8" name="TextBox 7"/>
            <p:cNvSpPr txBox="1"/>
            <p:nvPr/>
          </p:nvSpPr>
          <p:spPr>
            <a:xfrm>
              <a:off x="3725228" y="2307273"/>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Stuurbaarheid</a:t>
              </a:r>
            </a:p>
          </p:txBody>
        </p:sp>
        <p:sp>
          <p:nvSpPr>
            <p:cNvPr id="15" name="TextBox 14"/>
            <p:cNvSpPr txBox="1"/>
            <p:nvPr/>
          </p:nvSpPr>
          <p:spPr>
            <a:xfrm>
              <a:off x="6400800" y="5606733"/>
              <a:ext cx="1676400" cy="568325"/>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92075"/>
              <a:endParaRPr lang="nl-BE" sz="1000" dirty="0">
                <a:solidFill>
                  <a:srgbClr val="000000"/>
                </a:solidFill>
                <a:latin typeface="Georgia" pitchFamily="18" charset="0"/>
              </a:endParaRPr>
            </a:p>
            <a:p>
              <a:pPr marL="92075">
                <a:spcAft>
                  <a:spcPts val="900"/>
                </a:spcAft>
              </a:pPr>
              <a:r>
                <a:rPr lang="nl-BE" sz="1000" dirty="0">
                  <a:solidFill>
                    <a:srgbClr val="000000"/>
                  </a:solidFill>
                  <a:latin typeface="Georgia" pitchFamily="18" charset="0"/>
                </a:rPr>
                <a:t>Om effectiviteit te kunnen garanderen in de toekomst</a:t>
              </a:r>
            </a:p>
          </p:txBody>
        </p:sp>
        <p:sp>
          <p:nvSpPr>
            <p:cNvPr id="16" name="TextBox 15"/>
            <p:cNvSpPr txBox="1"/>
            <p:nvPr/>
          </p:nvSpPr>
          <p:spPr>
            <a:xfrm>
              <a:off x="1828801" y="2819400"/>
              <a:ext cx="1404085" cy="46990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Geloofwaardigheid</a:t>
              </a:r>
            </a:p>
            <a:p>
              <a:pPr marL="182563" indent="-84138">
                <a:buFont typeface="Arial" panose="020B0604020202020204" pitchFamily="34" charset="0"/>
                <a:buChar char="•"/>
              </a:pPr>
              <a:r>
                <a:rPr lang="nl-BE" sz="1000" dirty="0">
                  <a:solidFill>
                    <a:srgbClr val="000000"/>
                  </a:solidFill>
                  <a:latin typeface="Georgia" pitchFamily="18" charset="0"/>
                </a:rPr>
                <a:t>Sterk merk</a:t>
              </a:r>
            </a:p>
            <a:p>
              <a:pPr marL="182563" indent="-84138">
                <a:buFont typeface="Arial" panose="020B0604020202020204" pitchFamily="34" charset="0"/>
                <a:buChar char="•"/>
              </a:pPr>
              <a:r>
                <a:rPr lang="nl-BE" sz="1000" dirty="0">
                  <a:solidFill>
                    <a:srgbClr val="000000"/>
                  </a:solidFill>
                  <a:latin typeface="Georgia" pitchFamily="18" charset="0"/>
                </a:rPr>
                <a:t>Vertrouwen</a:t>
              </a:r>
            </a:p>
          </p:txBody>
        </p:sp>
        <p:sp>
          <p:nvSpPr>
            <p:cNvPr id="13" name="TextBox 12"/>
            <p:cNvSpPr txBox="1"/>
            <p:nvPr/>
          </p:nvSpPr>
          <p:spPr>
            <a:xfrm>
              <a:off x="2783205" y="3072924"/>
              <a:ext cx="1482090" cy="381000"/>
            </a:xfrm>
            <a:prstGeom prst="rect">
              <a:avLst/>
            </a:prstGeom>
            <a:solidFill>
              <a:schemeClr val="tx2">
                <a:lumMod val="20000"/>
                <a:lumOff val="80000"/>
              </a:schemeClr>
            </a:solidFill>
            <a:ln w="57150">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err="1">
                  <a:solidFill>
                    <a:srgbClr val="DC6900">
                      <a:lumMod val="75000"/>
                    </a:srgbClr>
                  </a:solidFill>
                  <a:latin typeface="Georgia" pitchFamily="18" charset="0"/>
                </a:rPr>
                <a:t>Gelijkgerichtheid</a:t>
              </a:r>
              <a:endParaRPr lang="nl-BE" sz="1100" dirty="0">
                <a:solidFill>
                  <a:srgbClr val="DC6900">
                    <a:lumMod val="75000"/>
                  </a:srgbClr>
                </a:solidFill>
                <a:latin typeface="Georgia" pitchFamily="18" charset="0"/>
              </a:endParaRPr>
            </a:p>
          </p:txBody>
        </p:sp>
        <p:sp>
          <p:nvSpPr>
            <p:cNvPr id="12" name="TextBox 11"/>
            <p:cNvSpPr txBox="1"/>
            <p:nvPr/>
          </p:nvSpPr>
          <p:spPr>
            <a:xfrm>
              <a:off x="5410200" y="5324157"/>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Efficiëntie</a:t>
              </a:r>
            </a:p>
          </p:txBody>
        </p:sp>
        <p:sp>
          <p:nvSpPr>
            <p:cNvPr id="17" name="Oval 16"/>
            <p:cNvSpPr/>
            <p:nvPr/>
          </p:nvSpPr>
          <p:spPr bwMode="ltGray">
            <a:xfrm>
              <a:off x="3096578" y="1764349"/>
              <a:ext cx="1409700" cy="542925"/>
            </a:xfrm>
            <a:prstGeom prst="ellipse">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nl-BE" sz="1100" dirty="0">
                  <a:solidFill>
                    <a:srgbClr val="DC6900">
                      <a:lumMod val="75000"/>
                    </a:srgbClr>
                  </a:solidFill>
                  <a:latin typeface="Georgia" pitchFamily="18" charset="0"/>
                </a:rPr>
                <a:t>Operationele rapportering</a:t>
              </a:r>
            </a:p>
          </p:txBody>
        </p:sp>
        <p:sp>
          <p:nvSpPr>
            <p:cNvPr id="18" name="Oval 17"/>
            <p:cNvSpPr/>
            <p:nvPr/>
          </p:nvSpPr>
          <p:spPr bwMode="ltGray">
            <a:xfrm>
              <a:off x="2467928" y="2154239"/>
              <a:ext cx="1409700" cy="542925"/>
            </a:xfrm>
            <a:prstGeom prst="ellipse">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nl-BE" sz="1100" dirty="0">
                  <a:solidFill>
                    <a:srgbClr val="DC6900">
                      <a:lumMod val="75000"/>
                    </a:srgbClr>
                  </a:solidFill>
                  <a:latin typeface="Georgia" pitchFamily="18" charset="0"/>
                </a:rPr>
                <a:t>Financiële rapportering</a:t>
              </a:r>
            </a:p>
          </p:txBody>
        </p:sp>
        <p:sp>
          <p:nvSpPr>
            <p:cNvPr id="20" name="TextBox 19"/>
            <p:cNvSpPr txBox="1"/>
            <p:nvPr/>
          </p:nvSpPr>
          <p:spPr>
            <a:xfrm>
              <a:off x="5109210" y="1553210"/>
              <a:ext cx="1824990" cy="57658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Onafhankelijk van de school</a:t>
              </a:r>
            </a:p>
            <a:p>
              <a:pPr marL="182563" indent="-84138">
                <a:buFont typeface="Arial" panose="020B0604020202020204" pitchFamily="34" charset="0"/>
                <a:buChar char="•"/>
              </a:pPr>
              <a:r>
                <a:rPr lang="nl-BE" sz="1000" dirty="0">
                  <a:solidFill>
                    <a:srgbClr val="000000"/>
                  </a:solidFill>
                  <a:latin typeface="Georgia" pitchFamily="18" charset="0"/>
                </a:rPr>
                <a:t>Onafhankelijk van welzijn</a:t>
              </a:r>
            </a:p>
            <a:p>
              <a:pPr marL="182563" indent="-84138">
                <a:buFont typeface="Arial" panose="020B0604020202020204" pitchFamily="34" charset="0"/>
                <a:buChar char="•"/>
              </a:pPr>
              <a:r>
                <a:rPr lang="nl-BE" sz="1000" dirty="0">
                  <a:solidFill>
                    <a:srgbClr val="000000"/>
                  </a:solidFill>
                  <a:latin typeface="Georgia" pitchFamily="18" charset="0"/>
                </a:rPr>
                <a:t>Zichtbare onafhankelijkheid</a:t>
              </a:r>
            </a:p>
          </p:txBody>
        </p:sp>
        <p:sp>
          <p:nvSpPr>
            <p:cNvPr id="6" name="TextBox 5"/>
            <p:cNvSpPr txBox="1"/>
            <p:nvPr/>
          </p:nvSpPr>
          <p:spPr>
            <a:xfrm>
              <a:off x="5410200" y="2057400"/>
              <a:ext cx="1447800" cy="381000"/>
            </a:xfrm>
            <a:prstGeom prst="rect">
              <a:avLst/>
            </a:prstGeom>
            <a:solidFill>
              <a:schemeClr val="tx2">
                <a:lumMod val="20000"/>
                <a:lumOff val="80000"/>
              </a:schemeClr>
            </a:solidFill>
            <a:ln w="57150">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Onafhankelijkheid</a:t>
              </a:r>
            </a:p>
          </p:txBody>
        </p:sp>
        <p:sp>
          <p:nvSpPr>
            <p:cNvPr id="21" name="TextBox 20"/>
            <p:cNvSpPr txBox="1"/>
            <p:nvPr/>
          </p:nvSpPr>
          <p:spPr>
            <a:xfrm>
              <a:off x="8801101" y="3406775"/>
              <a:ext cx="1609725" cy="60960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tabLst>
                  <a:tab pos="449263" algn="l"/>
                </a:tabLst>
              </a:pPr>
              <a:r>
                <a:rPr lang="nl-BE" sz="1000" dirty="0">
                  <a:solidFill>
                    <a:srgbClr val="000000"/>
                  </a:solidFill>
                  <a:latin typeface="Georgia" pitchFamily="18" charset="0"/>
                </a:rPr>
                <a:t>Diversiteit</a:t>
              </a:r>
            </a:p>
            <a:p>
              <a:pPr marL="182563" indent="-84138">
                <a:buFont typeface="Arial" panose="020B0604020202020204" pitchFamily="34" charset="0"/>
                <a:buChar char="•"/>
                <a:tabLst>
                  <a:tab pos="449263" algn="l"/>
                </a:tabLst>
              </a:pPr>
              <a:r>
                <a:rPr lang="nl-BE" sz="1000" dirty="0">
                  <a:solidFill>
                    <a:srgbClr val="000000"/>
                  </a:solidFill>
                  <a:latin typeface="Georgia" pitchFamily="18" charset="0"/>
                </a:rPr>
                <a:t>Vorming en evaluatie </a:t>
              </a:r>
            </a:p>
            <a:p>
              <a:pPr marL="182563" indent="-84138">
                <a:buFont typeface="Arial" panose="020B0604020202020204" pitchFamily="34" charset="0"/>
                <a:buChar char="•"/>
                <a:tabLst>
                  <a:tab pos="449263" algn="l"/>
                </a:tabLst>
              </a:pPr>
              <a:r>
                <a:rPr lang="nl-BE" sz="1000" dirty="0">
                  <a:solidFill>
                    <a:srgbClr val="000000"/>
                  </a:solidFill>
                  <a:latin typeface="Georgia" pitchFamily="18" charset="0"/>
                </a:rPr>
                <a:t>Carrière en leiderschap</a:t>
              </a:r>
            </a:p>
          </p:txBody>
        </p:sp>
        <p:sp>
          <p:nvSpPr>
            <p:cNvPr id="4" name="TextBox 3"/>
            <p:cNvSpPr txBox="1"/>
            <p:nvPr/>
          </p:nvSpPr>
          <p:spPr>
            <a:xfrm>
              <a:off x="8077200" y="3886200"/>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Personeel</a:t>
              </a:r>
            </a:p>
          </p:txBody>
        </p:sp>
        <p:sp>
          <p:nvSpPr>
            <p:cNvPr id="22" name="TextBox 21"/>
            <p:cNvSpPr txBox="1"/>
            <p:nvPr/>
          </p:nvSpPr>
          <p:spPr>
            <a:xfrm>
              <a:off x="2457450" y="5326380"/>
              <a:ext cx="2575560" cy="99822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Groot – klein</a:t>
              </a:r>
            </a:p>
            <a:p>
              <a:pPr marL="182563" indent="-84138">
                <a:buFont typeface="Arial" panose="020B0604020202020204" pitchFamily="34" charset="0"/>
                <a:buChar char="•"/>
              </a:pPr>
              <a:r>
                <a:rPr lang="nl-BE" sz="1000" dirty="0">
                  <a:solidFill>
                    <a:srgbClr val="000000"/>
                  </a:solidFill>
                  <a:latin typeface="Georgia" pitchFamily="18" charset="0"/>
                </a:rPr>
                <a:t>Geografische spreiding</a:t>
              </a:r>
            </a:p>
            <a:p>
              <a:pPr marL="182563" indent="-84138">
                <a:buFont typeface="Arial" panose="020B0604020202020204" pitchFamily="34" charset="0"/>
                <a:buChar char="•"/>
              </a:pPr>
              <a:r>
                <a:rPr lang="nl-BE" sz="1000" dirty="0">
                  <a:solidFill>
                    <a:srgbClr val="000000"/>
                  </a:solidFill>
                  <a:latin typeface="Georgia" pitchFamily="18" charset="0"/>
                </a:rPr>
                <a:t>Zichtbare onafhankelijkheid</a:t>
              </a:r>
            </a:p>
            <a:p>
              <a:pPr marL="182563" indent="-84138">
                <a:buFont typeface="Arial" panose="020B0604020202020204" pitchFamily="34" charset="0"/>
                <a:buChar char="•"/>
              </a:pPr>
              <a:r>
                <a:rPr lang="nl-BE" sz="1000" dirty="0">
                  <a:solidFill>
                    <a:srgbClr val="000000"/>
                  </a:solidFill>
                  <a:latin typeface="Georgia" pitchFamily="18" charset="0"/>
                </a:rPr>
                <a:t>Omgaan met complexiteit van problemen</a:t>
              </a:r>
            </a:p>
            <a:p>
              <a:pPr marL="182563" indent="-84138">
                <a:buFont typeface="Arial" panose="020B0604020202020204" pitchFamily="34" charset="0"/>
                <a:buChar char="•"/>
              </a:pPr>
              <a:r>
                <a:rPr lang="nl-BE" sz="1000" dirty="0">
                  <a:solidFill>
                    <a:srgbClr val="000000"/>
                  </a:solidFill>
                  <a:latin typeface="Georgia" pitchFamily="18" charset="0"/>
                </a:rPr>
                <a:t>Efficiënte tijdsbesteding en overleg</a:t>
              </a:r>
            </a:p>
            <a:p>
              <a:pPr marL="182563" indent="-84138">
                <a:buFont typeface="Arial" panose="020B0604020202020204" pitchFamily="34" charset="0"/>
                <a:buChar char="•"/>
              </a:pPr>
              <a:r>
                <a:rPr lang="nl-BE" sz="1000" dirty="0">
                  <a:solidFill>
                    <a:srgbClr val="000000"/>
                  </a:solidFill>
                  <a:latin typeface="Georgia" pitchFamily="18" charset="0"/>
                </a:rPr>
                <a:t>Allocatie van scholen aan centra</a:t>
              </a:r>
            </a:p>
          </p:txBody>
        </p:sp>
        <p:sp>
          <p:nvSpPr>
            <p:cNvPr id="9" name="TextBox 8"/>
            <p:cNvSpPr txBox="1"/>
            <p:nvPr/>
          </p:nvSpPr>
          <p:spPr>
            <a:xfrm>
              <a:off x="3733800" y="5080952"/>
              <a:ext cx="1447800" cy="381000"/>
            </a:xfrm>
            <a:prstGeom prst="rect">
              <a:avLst/>
            </a:prstGeom>
            <a:solidFill>
              <a:schemeClr val="tx2">
                <a:lumMod val="20000"/>
                <a:lumOff val="80000"/>
              </a:schemeClr>
            </a:solidFill>
            <a:ln w="28575">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Organisatiestructuur</a:t>
              </a:r>
            </a:p>
          </p:txBody>
        </p:sp>
        <p:sp>
          <p:nvSpPr>
            <p:cNvPr id="23" name="TextBox 22"/>
            <p:cNvSpPr txBox="1"/>
            <p:nvPr/>
          </p:nvSpPr>
          <p:spPr>
            <a:xfrm>
              <a:off x="9067800" y="4384993"/>
              <a:ext cx="1447800" cy="602615"/>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0975" indent="-84138">
                <a:buFont typeface="Arial" panose="020B0604020202020204" pitchFamily="34" charset="0"/>
                <a:buChar char="•"/>
              </a:pPr>
              <a:r>
                <a:rPr lang="nl-BE" sz="1000" dirty="0">
                  <a:solidFill>
                    <a:srgbClr val="000000"/>
                  </a:solidFill>
                  <a:latin typeface="Georgia" pitchFamily="18" charset="0"/>
                </a:rPr>
                <a:t>Verifieerbare leerlingen- kenmerken</a:t>
              </a:r>
            </a:p>
            <a:p>
              <a:pPr marL="180975" indent="-84138">
                <a:buFont typeface="Arial" panose="020B0604020202020204" pitchFamily="34" charset="0"/>
                <a:buChar char="•"/>
              </a:pPr>
              <a:r>
                <a:rPr lang="nl-BE" sz="1000" dirty="0">
                  <a:solidFill>
                    <a:srgbClr val="000000"/>
                  </a:solidFill>
                  <a:latin typeface="Georgia" pitchFamily="18" charset="0"/>
                </a:rPr>
                <a:t>Regiokenmerken</a:t>
              </a:r>
            </a:p>
          </p:txBody>
        </p:sp>
        <p:sp>
          <p:nvSpPr>
            <p:cNvPr id="7" name="TextBox 6"/>
            <p:cNvSpPr txBox="1"/>
            <p:nvPr/>
          </p:nvSpPr>
          <p:spPr>
            <a:xfrm>
              <a:off x="7772400" y="4495800"/>
              <a:ext cx="13716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Middelenallocatie</a:t>
              </a:r>
            </a:p>
          </p:txBody>
        </p:sp>
        <p:sp>
          <p:nvSpPr>
            <p:cNvPr id="24" name="TextBox 23"/>
            <p:cNvSpPr txBox="1"/>
            <p:nvPr/>
          </p:nvSpPr>
          <p:spPr>
            <a:xfrm>
              <a:off x="8429626" y="5226050"/>
              <a:ext cx="2085975" cy="48895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266700" indent="-84138">
                <a:buFont typeface="Arial" panose="020B0604020202020204" pitchFamily="34" charset="0"/>
                <a:buChar char="•"/>
              </a:pPr>
              <a:r>
                <a:rPr lang="nl-BE" sz="1000" dirty="0">
                  <a:solidFill>
                    <a:srgbClr val="000000"/>
                  </a:solidFill>
                  <a:latin typeface="Georgia" pitchFamily="18" charset="0"/>
                </a:rPr>
                <a:t>Evolutie leerlingenpopulatie</a:t>
              </a:r>
            </a:p>
            <a:p>
              <a:pPr marL="266700" indent="-84138">
                <a:buFont typeface="Arial" panose="020B0604020202020204" pitchFamily="34" charset="0"/>
                <a:buChar char="•"/>
              </a:pPr>
              <a:r>
                <a:rPr lang="nl-BE" sz="1000" dirty="0">
                  <a:solidFill>
                    <a:srgbClr val="000000"/>
                  </a:solidFill>
                  <a:latin typeface="Georgia" pitchFamily="18" charset="0"/>
                </a:rPr>
                <a:t>Niet-gekwalificeerde uitstroom</a:t>
              </a:r>
            </a:p>
            <a:p>
              <a:pPr marL="266700" indent="-84138">
                <a:buFont typeface="Arial" panose="020B0604020202020204" pitchFamily="34" charset="0"/>
                <a:buChar char="•"/>
              </a:pPr>
              <a:r>
                <a:rPr lang="nl-BE" sz="1000" dirty="0">
                  <a:solidFill>
                    <a:srgbClr val="000000"/>
                  </a:solidFill>
                  <a:latin typeface="Georgia" pitchFamily="18" charset="0"/>
                </a:rPr>
                <a:t>Schoolse achterstand</a:t>
              </a:r>
            </a:p>
          </p:txBody>
        </p:sp>
        <p:sp>
          <p:nvSpPr>
            <p:cNvPr id="11" name="TextBox 10"/>
            <p:cNvSpPr txBox="1"/>
            <p:nvPr/>
          </p:nvSpPr>
          <p:spPr>
            <a:xfrm>
              <a:off x="7134225" y="5041900"/>
              <a:ext cx="1447800" cy="381000"/>
            </a:xfrm>
            <a:prstGeom prst="rect">
              <a:avLst/>
            </a:prstGeom>
            <a:solidFill>
              <a:schemeClr val="tx2">
                <a:lumMod val="20000"/>
                <a:lumOff val="80000"/>
              </a:schemeClr>
            </a:solidFill>
            <a:ln w="28575">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Gesloten omslag</a:t>
              </a:r>
            </a:p>
          </p:txBody>
        </p:sp>
        <p:sp>
          <p:nvSpPr>
            <p:cNvPr id="25" name="TextBox 24"/>
            <p:cNvSpPr txBox="1"/>
            <p:nvPr/>
          </p:nvSpPr>
          <p:spPr>
            <a:xfrm>
              <a:off x="1828800" y="4307206"/>
              <a:ext cx="1371600" cy="721995"/>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Beroepsgeheim</a:t>
              </a:r>
            </a:p>
            <a:p>
              <a:pPr marL="182563" indent="-84138">
                <a:buFont typeface="Arial" panose="020B0604020202020204" pitchFamily="34" charset="0"/>
                <a:buChar char="•"/>
              </a:pPr>
              <a:r>
                <a:rPr lang="nl-BE" sz="1000" dirty="0">
                  <a:solidFill>
                    <a:srgbClr val="000000"/>
                  </a:solidFill>
                  <a:latin typeface="Georgia" pitchFamily="18" charset="0"/>
                </a:rPr>
                <a:t>Cliëntgericht</a:t>
              </a:r>
            </a:p>
            <a:p>
              <a:pPr marL="182563" indent="-84138">
                <a:buFont typeface="Arial" panose="020B0604020202020204" pitchFamily="34" charset="0"/>
                <a:buChar char="•"/>
              </a:pPr>
              <a:r>
                <a:rPr lang="nl-BE" sz="1000" dirty="0">
                  <a:solidFill>
                    <a:srgbClr val="000000"/>
                  </a:solidFill>
                  <a:latin typeface="Georgia" pitchFamily="18" charset="0"/>
                </a:rPr>
                <a:t>Effectief</a:t>
              </a:r>
            </a:p>
            <a:p>
              <a:pPr marL="182563" indent="-84138">
                <a:buFont typeface="Arial" panose="020B0604020202020204" pitchFamily="34" charset="0"/>
                <a:buChar char="•"/>
              </a:pPr>
              <a:r>
                <a:rPr lang="nl-BE" sz="1000" dirty="0">
                  <a:solidFill>
                    <a:srgbClr val="000000"/>
                  </a:solidFill>
                  <a:latin typeface="Georgia" pitchFamily="18" charset="0"/>
                </a:rPr>
                <a:t>Transparant</a:t>
              </a:r>
            </a:p>
          </p:txBody>
        </p:sp>
        <p:sp>
          <p:nvSpPr>
            <p:cNvPr id="10" name="TextBox 9"/>
            <p:cNvSpPr txBox="1"/>
            <p:nvPr/>
          </p:nvSpPr>
          <p:spPr>
            <a:xfrm>
              <a:off x="2819400" y="4495800"/>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Gemeenschappelijk zorgdossier</a:t>
              </a:r>
            </a:p>
          </p:txBody>
        </p:sp>
        <p:sp>
          <p:nvSpPr>
            <p:cNvPr id="26" name="TextBox 25"/>
            <p:cNvSpPr txBox="1"/>
            <p:nvPr/>
          </p:nvSpPr>
          <p:spPr>
            <a:xfrm>
              <a:off x="7349490" y="1881504"/>
              <a:ext cx="1299210" cy="64135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Identificatie</a:t>
              </a:r>
            </a:p>
            <a:p>
              <a:pPr marL="182563" indent="-84138">
                <a:buFont typeface="Arial" panose="020B0604020202020204" pitchFamily="34" charset="0"/>
                <a:buChar char="•"/>
              </a:pPr>
              <a:r>
                <a:rPr lang="nl-BE" sz="1000" dirty="0">
                  <a:solidFill>
                    <a:srgbClr val="000000"/>
                  </a:solidFill>
                  <a:latin typeface="Georgia" pitchFamily="18" charset="0"/>
                </a:rPr>
                <a:t>Alineëring</a:t>
              </a:r>
            </a:p>
            <a:p>
              <a:pPr marL="182563" indent="-84138">
                <a:buFont typeface="Arial" panose="020B0604020202020204" pitchFamily="34" charset="0"/>
                <a:buChar char="•"/>
              </a:pPr>
              <a:r>
                <a:rPr lang="nl-BE" sz="1000" dirty="0">
                  <a:solidFill>
                    <a:srgbClr val="000000"/>
                  </a:solidFill>
                  <a:latin typeface="Georgia" pitchFamily="18" charset="0"/>
                </a:rPr>
                <a:t>Terugkoppeling</a:t>
              </a:r>
            </a:p>
          </p:txBody>
        </p:sp>
        <p:sp>
          <p:nvSpPr>
            <p:cNvPr id="14" name="TextBox 13"/>
            <p:cNvSpPr txBox="1"/>
            <p:nvPr/>
          </p:nvSpPr>
          <p:spPr>
            <a:xfrm>
              <a:off x="7010400" y="2362200"/>
              <a:ext cx="1447800" cy="381000"/>
            </a:xfrm>
            <a:prstGeom prst="rect">
              <a:avLst/>
            </a:prstGeom>
            <a:solidFill>
              <a:schemeClr val="tx2">
                <a:lumMod val="20000"/>
                <a:lumOff val="80000"/>
              </a:schemeClr>
            </a:solidFill>
            <a:ln w="28575">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Belanghebbenden management</a:t>
              </a:r>
            </a:p>
          </p:txBody>
        </p:sp>
        <p:sp>
          <p:nvSpPr>
            <p:cNvPr id="28" name="TextBox 27"/>
            <p:cNvSpPr txBox="1"/>
            <p:nvPr/>
          </p:nvSpPr>
          <p:spPr>
            <a:xfrm>
              <a:off x="8263890" y="685800"/>
              <a:ext cx="2023110" cy="824865"/>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Communicatieplan</a:t>
              </a:r>
            </a:p>
            <a:p>
              <a:pPr marL="182563" indent="-84138">
                <a:buFont typeface="Arial" panose="020B0604020202020204" pitchFamily="34" charset="0"/>
                <a:buChar char="•"/>
              </a:pPr>
              <a:r>
                <a:rPr lang="nl-BE" sz="1000" dirty="0">
                  <a:solidFill>
                    <a:srgbClr val="000000"/>
                  </a:solidFill>
                  <a:latin typeface="Georgia" pitchFamily="18" charset="0"/>
                </a:rPr>
                <a:t>Betere vraag gestuurde werking</a:t>
              </a:r>
            </a:p>
            <a:p>
              <a:pPr marL="182563" indent="-84138">
                <a:buFont typeface="Arial" panose="020B0604020202020204" pitchFamily="34" charset="0"/>
                <a:buChar char="•"/>
              </a:pPr>
              <a:r>
                <a:rPr lang="nl-BE" sz="1000" dirty="0">
                  <a:solidFill>
                    <a:srgbClr val="000000"/>
                  </a:solidFill>
                  <a:latin typeface="Georgia" pitchFamily="18" charset="0"/>
                </a:rPr>
                <a:t>Aangepast aan doelgroepen</a:t>
              </a:r>
            </a:p>
            <a:p>
              <a:pPr marL="182563" indent="-84138">
                <a:buFont typeface="Arial" panose="020B0604020202020204" pitchFamily="34" charset="0"/>
                <a:buChar char="•"/>
              </a:pPr>
              <a:r>
                <a:rPr lang="nl-BE" sz="1000" dirty="0">
                  <a:solidFill>
                    <a:srgbClr val="000000"/>
                  </a:solidFill>
                  <a:latin typeface="Georgia" pitchFamily="18" charset="0"/>
                </a:rPr>
                <a:t>Afsprakennota’s</a:t>
              </a:r>
            </a:p>
          </p:txBody>
        </p:sp>
        <p:sp>
          <p:nvSpPr>
            <p:cNvPr id="29" name="TextBox 28"/>
            <p:cNvSpPr txBox="1"/>
            <p:nvPr/>
          </p:nvSpPr>
          <p:spPr>
            <a:xfrm>
              <a:off x="7924800" y="1343341"/>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Communicatie van het aanbod</a:t>
              </a:r>
            </a:p>
          </p:txBody>
        </p:sp>
        <p:sp>
          <p:nvSpPr>
            <p:cNvPr id="32" name="TextBox 31"/>
            <p:cNvSpPr txBox="1"/>
            <p:nvPr/>
          </p:nvSpPr>
          <p:spPr>
            <a:xfrm>
              <a:off x="1828801" y="3575050"/>
              <a:ext cx="1404085" cy="46990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School</a:t>
              </a:r>
            </a:p>
            <a:p>
              <a:pPr marL="182563" indent="-84138">
                <a:buFont typeface="Arial" panose="020B0604020202020204" pitchFamily="34" charset="0"/>
                <a:buChar char="•"/>
              </a:pPr>
              <a:r>
                <a:rPr lang="nl-BE" sz="1000" dirty="0">
                  <a:solidFill>
                    <a:srgbClr val="000000"/>
                  </a:solidFill>
                  <a:latin typeface="Georgia" pitchFamily="18" charset="0"/>
                </a:rPr>
                <a:t>CLB</a:t>
              </a:r>
            </a:p>
            <a:p>
              <a:pPr marL="182563" indent="-84138">
                <a:buFont typeface="Arial" panose="020B0604020202020204" pitchFamily="34" charset="0"/>
                <a:buChar char="•"/>
              </a:pPr>
              <a:r>
                <a:rPr lang="nl-BE" sz="1000" dirty="0">
                  <a:solidFill>
                    <a:srgbClr val="000000"/>
                  </a:solidFill>
                  <a:latin typeface="Georgia" pitchFamily="18" charset="0"/>
                </a:rPr>
                <a:t>Welzijn</a:t>
              </a:r>
            </a:p>
          </p:txBody>
        </p:sp>
        <p:sp>
          <p:nvSpPr>
            <p:cNvPr id="33" name="TextBox 32"/>
            <p:cNvSpPr txBox="1"/>
            <p:nvPr/>
          </p:nvSpPr>
          <p:spPr>
            <a:xfrm>
              <a:off x="2535554" y="3810000"/>
              <a:ext cx="1579246" cy="381000"/>
            </a:xfrm>
            <a:prstGeom prst="rect">
              <a:avLst/>
            </a:prstGeom>
            <a:solidFill>
              <a:schemeClr val="tx2">
                <a:lumMod val="20000"/>
                <a:lumOff val="80000"/>
              </a:schemeClr>
            </a:solidFill>
            <a:ln w="57150">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Rollen en verantwoordelijkheden</a:t>
              </a:r>
            </a:p>
          </p:txBody>
        </p:sp>
        <p:sp>
          <p:nvSpPr>
            <p:cNvPr id="36" name="TextBox 35"/>
            <p:cNvSpPr txBox="1"/>
            <p:nvPr/>
          </p:nvSpPr>
          <p:spPr>
            <a:xfrm>
              <a:off x="9002553" y="2407604"/>
              <a:ext cx="1044894" cy="602615"/>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Uniform</a:t>
              </a:r>
            </a:p>
            <a:p>
              <a:pPr marL="182563" indent="-84138">
                <a:buFont typeface="Arial" panose="020B0604020202020204" pitchFamily="34" charset="0"/>
                <a:buChar char="•"/>
              </a:pPr>
              <a:r>
                <a:rPr lang="nl-BE" sz="1000" dirty="0">
                  <a:solidFill>
                    <a:srgbClr val="000000"/>
                  </a:solidFill>
                  <a:latin typeface="Georgia" pitchFamily="18" charset="0"/>
                </a:rPr>
                <a:t>Maatwerk</a:t>
              </a:r>
            </a:p>
            <a:p>
              <a:pPr marL="182563" indent="-84138">
                <a:buFont typeface="Arial" panose="020B0604020202020204" pitchFamily="34" charset="0"/>
                <a:buChar char="•"/>
              </a:pPr>
              <a:r>
                <a:rPr lang="nl-BE" sz="1000" dirty="0">
                  <a:solidFill>
                    <a:srgbClr val="000000"/>
                  </a:solidFill>
                  <a:latin typeface="Georgia" pitchFamily="18" charset="0"/>
                </a:rPr>
                <a:t>Monitoring</a:t>
              </a:r>
            </a:p>
          </p:txBody>
        </p:sp>
        <p:sp>
          <p:nvSpPr>
            <p:cNvPr id="37" name="TextBox 36"/>
            <p:cNvSpPr txBox="1"/>
            <p:nvPr/>
          </p:nvSpPr>
          <p:spPr>
            <a:xfrm>
              <a:off x="7924800" y="2895600"/>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Kwaliteit</a:t>
              </a:r>
            </a:p>
          </p:txBody>
        </p:sp>
        <p:sp>
          <p:nvSpPr>
            <p:cNvPr id="34" name="Title 26">
              <a:extLst>
                <a:ext uri="{FF2B5EF4-FFF2-40B4-BE49-F238E27FC236}">
                  <a16:creationId xmlns:a16="http://schemas.microsoft.com/office/drawing/2014/main" id="{0431CF2D-12BB-499F-83FB-B77497A50A5D}"/>
                </a:ext>
              </a:extLst>
            </p:cNvPr>
            <p:cNvSpPr txBox="1">
              <a:spLocks/>
            </p:cNvSpPr>
            <p:nvPr/>
          </p:nvSpPr>
          <p:spPr>
            <a:xfrm>
              <a:off x="5728995" y="6358890"/>
              <a:ext cx="6273733" cy="5164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a:lstStyle>
            <a:p>
              <a:pPr algn="r"/>
              <a:r>
                <a:rPr lang="nl-BE" sz="1600" dirty="0"/>
                <a:t>Kaart van de bevindingen performance audit  </a:t>
              </a:r>
              <a:r>
                <a:rPr lang="nl-BE" sz="1600" dirty="0" err="1"/>
                <a:t>PwC</a:t>
              </a:r>
              <a:r>
                <a:rPr lang="nl-BE" sz="1600" dirty="0"/>
                <a:t>  - november 2015</a:t>
              </a:r>
            </a:p>
          </p:txBody>
        </p:sp>
      </p:grpSp>
    </p:spTree>
    <p:extLst>
      <p:ext uri="{BB962C8B-B14F-4D97-AF65-F5344CB8AC3E}">
        <p14:creationId xmlns:p14="http://schemas.microsoft.com/office/powerpoint/2010/main" val="40515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lang="nl-BE" altLang="nl-BE" dirty="0">
                <a:latin typeface="Calibri"/>
                <a:cs typeface="Calibri"/>
              </a:rPr>
              <a:t>Uitgangspunten</a:t>
            </a:r>
            <a:endParaRPr lang="nl-NL" dirty="0"/>
          </a:p>
        </p:txBody>
      </p:sp>
      <p:sp>
        <p:nvSpPr>
          <p:cNvPr id="3" name="Tijdelijke aanduiding voor inhoud 2"/>
          <p:cNvSpPr>
            <a:spLocks noGrp="1"/>
          </p:cNvSpPr>
          <p:nvPr>
            <p:ph idx="1"/>
          </p:nvPr>
        </p:nvSpPr>
        <p:spPr/>
        <p:txBody>
          <a:bodyPr vert="horz" lIns="91440" tIns="45720" rIns="91440" bIns="45720" numCol="1" rtlCol="0" anchor="t">
            <a:normAutofit/>
          </a:bodyPr>
          <a:lstStyle/>
          <a:p>
            <a:r>
              <a:rPr lang="nl-BE" altLang="nl-BE" dirty="0">
                <a:cs typeface="Calibri"/>
              </a:rPr>
              <a:t>Van koepelorganisatie naar netwerkorganisatie</a:t>
            </a:r>
            <a:endParaRPr lang="nl-BE" altLang="nl-BE" dirty="0"/>
          </a:p>
          <a:p>
            <a:r>
              <a:rPr lang="nl-BE" altLang="nl-BE" dirty="0">
                <a:cs typeface="Calibri"/>
              </a:rPr>
              <a:t>Korte en krachtige missie en visie</a:t>
            </a:r>
          </a:p>
          <a:p>
            <a:r>
              <a:rPr lang="nl-BE" altLang="nl-BE" dirty="0">
                <a:cs typeface="Calibri"/>
              </a:rPr>
              <a:t>Beleidsplan dat gemeenschappelijk is voor ons allemaal samen</a:t>
            </a:r>
          </a:p>
          <a:p>
            <a:pPr lvl="1"/>
            <a:r>
              <a:rPr lang="nl-BE" altLang="nl-BE" dirty="0">
                <a:cs typeface="Calibri"/>
              </a:rPr>
              <a:t>Wat is er belangrijk voor de centra?</a:t>
            </a:r>
          </a:p>
          <a:p>
            <a:pPr lvl="1"/>
            <a:r>
              <a:rPr lang="nl-BE" altLang="nl-BE" dirty="0">
                <a:cs typeface="Calibri"/>
              </a:rPr>
              <a:t>Wat is er belangrijk voor de samenwerking tussen de centra?</a:t>
            </a:r>
          </a:p>
          <a:p>
            <a:pPr lvl="1"/>
            <a:r>
              <a:rPr lang="nl-BE" altLang="nl-BE" dirty="0">
                <a:cs typeface="Calibri"/>
              </a:rPr>
              <a:t>Op welke manier ondersteunen we dit vanuit Schaarbeek?</a:t>
            </a:r>
          </a:p>
          <a:p>
            <a:endParaRPr lang="nl-BE" altLang="nl-BE" dirty="0">
              <a:cs typeface="Calibri"/>
            </a:endParaRPr>
          </a:p>
          <a:p>
            <a:endParaRPr lang="nl-NL" altLang="nl-NL" dirty="0">
              <a:cs typeface="Calibri" panose="020F0502020204030204"/>
            </a:endParaRPr>
          </a:p>
        </p:txBody>
      </p:sp>
    </p:spTree>
    <p:extLst>
      <p:ext uri="{BB962C8B-B14F-4D97-AF65-F5344CB8AC3E}">
        <p14:creationId xmlns:p14="http://schemas.microsoft.com/office/powerpoint/2010/main" val="3333465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lang="nl-BE" altLang="nl-BE" dirty="0"/>
              <a:t>Missie, visie, kernwaarden en speerpunten</a:t>
            </a:r>
            <a:endParaRPr lang="en-US" dirty="0"/>
          </a:p>
        </p:txBody>
      </p:sp>
    </p:spTree>
    <p:extLst>
      <p:ext uri="{BB962C8B-B14F-4D97-AF65-F5344CB8AC3E}">
        <p14:creationId xmlns:p14="http://schemas.microsoft.com/office/powerpoint/2010/main" val="18470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lang="nl-BE" altLang="nl-BE" dirty="0">
                <a:solidFill>
                  <a:srgbClr val="1D71B8"/>
                </a:solidFill>
              </a:rPr>
              <a:t>Onze missie</a:t>
            </a:r>
            <a:endParaRPr lang="nl-NL" altLang="nl-NL" dirty="0">
              <a:solidFill>
                <a:srgbClr val="1D71B8"/>
              </a:solidFill>
            </a:endParaRPr>
          </a:p>
        </p:txBody>
      </p:sp>
      <p:sp>
        <p:nvSpPr>
          <p:cNvPr id="3" name="Tijdelijke aanduiding voor inhoud 2"/>
          <p:cNvSpPr>
            <a:spLocks noGrp="1"/>
          </p:cNvSpPr>
          <p:nvPr>
            <p:ph idx="1"/>
          </p:nvPr>
        </p:nvSpPr>
        <p:spPr/>
        <p:txBody>
          <a:bodyPr numCol="1"/>
          <a:lstStyle/>
          <a:p>
            <a:r>
              <a:rPr lang="nl-NL" altLang="nl-BE" dirty="0"/>
              <a:t>Het CLB helpt. We gaan voor het belang van kinderen en jongeren. We creëren gelijke onderwijskansen en versterken maatschappelijke participatie. Samen vormen we een netwerk van autonome centra. We geloven in de kracht van het vrij initiatief. We werken daarbij op het kruispunt van onderwijs, welzijn, gezondheid en werk.</a:t>
            </a:r>
            <a:endParaRPr lang="nl-BE" altLang="nl-BE" dirty="0"/>
          </a:p>
          <a:p>
            <a:endParaRPr lang="nl-NL" altLang="nl-NL" dirty="0"/>
          </a:p>
        </p:txBody>
      </p:sp>
      <p:pic>
        <p:nvPicPr>
          <p:cNvPr id="4" name="Picture 3" descr="Afbeeldingsresultaat voor missie">
            <a:hlinkClick r:id="rId3"/>
            <a:extLst>
              <a:ext uri="{FF2B5EF4-FFF2-40B4-BE49-F238E27FC236}">
                <a16:creationId xmlns:a16="http://schemas.microsoft.com/office/drawing/2014/main" id="{8712E515-B58B-482B-8CCE-3C69A7DED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8148" y="230188"/>
            <a:ext cx="856973" cy="1173874"/>
          </a:xfrm>
          <a:prstGeom prst="rect">
            <a:avLst/>
          </a:prstGeom>
          <a:noFill/>
          <a:ln>
            <a:solidFill>
              <a:srgbClr val="1D71B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554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lang="nl-BE" altLang="nl-BE" dirty="0">
                <a:solidFill>
                  <a:srgbClr val="1D71B8"/>
                </a:solidFill>
              </a:rPr>
              <a:t>Onze visie</a:t>
            </a:r>
            <a:endParaRPr lang="nl-NL" altLang="nl-NL" dirty="0">
              <a:solidFill>
                <a:srgbClr val="1D71B8"/>
              </a:solidFill>
            </a:endParaRPr>
          </a:p>
        </p:txBody>
      </p:sp>
      <p:sp>
        <p:nvSpPr>
          <p:cNvPr id="3" name="Tijdelijke aanduiding voor inhoud 2"/>
          <p:cNvSpPr>
            <a:spLocks noGrp="1"/>
          </p:cNvSpPr>
          <p:nvPr>
            <p:ph idx="1"/>
          </p:nvPr>
        </p:nvSpPr>
        <p:spPr/>
        <p:txBody>
          <a:bodyPr numCol="1">
            <a:normAutofit/>
          </a:bodyPr>
          <a:lstStyle/>
          <a:p>
            <a:r>
              <a:rPr lang="nl-NL" altLang="nl-BE" dirty="0"/>
              <a:t>Onze cliënten en partners weten waar het CLB voor staat. De leerling is zelf eigenaar van zijn traject en krijgt in dialoog ondersteuning en zorg op maat die geïntegreerd is in zijn leefwereld. We komen op voor elke leerling, zeker wanneer die in zijn ontwikkeling bedreigd is. We zijn de spil tussen onderwijs, welzijn, gezondheid en werk. We werken </a:t>
            </a:r>
            <a:r>
              <a:rPr lang="nl-NL" altLang="nl-BE" dirty="0" err="1"/>
              <a:t>schoolbetrokken</a:t>
            </a:r>
            <a:r>
              <a:rPr lang="nl-NL" altLang="nl-BE" dirty="0"/>
              <a:t> met respect voor het pedagogisch project van de school. We hebben goede relaties met onze partners. Onze cliënten zijn en voelen zich geholpen.</a:t>
            </a:r>
          </a:p>
          <a:p>
            <a:pPr marL="0" indent="0">
              <a:buNone/>
            </a:pPr>
            <a:endParaRPr lang="nl-NL" altLang="nl-NL" dirty="0"/>
          </a:p>
        </p:txBody>
      </p:sp>
      <p:pic>
        <p:nvPicPr>
          <p:cNvPr id="4" name="Afbeelding 3">
            <a:extLst>
              <a:ext uri="{FF2B5EF4-FFF2-40B4-BE49-F238E27FC236}">
                <a16:creationId xmlns:a16="http://schemas.microsoft.com/office/drawing/2014/main" id="{5DDA8223-4A44-499D-A85C-51C1993D7852}"/>
              </a:ext>
            </a:extLst>
          </p:cNvPr>
          <p:cNvPicPr>
            <a:picLocks noChangeAspect="1"/>
          </p:cNvPicPr>
          <p:nvPr/>
        </p:nvPicPr>
        <p:blipFill>
          <a:blip r:embed="rId3"/>
          <a:stretch>
            <a:fillRect/>
          </a:stretch>
        </p:blipFill>
        <p:spPr>
          <a:xfrm>
            <a:off x="10835617" y="252550"/>
            <a:ext cx="1173875" cy="856974"/>
          </a:xfrm>
          <a:prstGeom prst="rect">
            <a:avLst/>
          </a:prstGeom>
          <a:ln>
            <a:solidFill>
              <a:srgbClr val="1D71B8"/>
            </a:solidFill>
          </a:ln>
        </p:spPr>
      </p:pic>
    </p:spTree>
    <p:extLst>
      <p:ext uri="{BB962C8B-B14F-4D97-AF65-F5344CB8AC3E}">
        <p14:creationId xmlns:p14="http://schemas.microsoft.com/office/powerpoint/2010/main" val="3683249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lang="nl-BE" altLang="nl-BE" dirty="0"/>
              <a:t>Onze kernwaarden</a:t>
            </a:r>
            <a:endParaRPr lang="en-US" dirty="0"/>
          </a:p>
        </p:txBody>
      </p:sp>
      <p:sp>
        <p:nvSpPr>
          <p:cNvPr id="3" name="Tijdelijke aanduiding voor inhoud 2"/>
          <p:cNvSpPr>
            <a:spLocks noGrp="1"/>
          </p:cNvSpPr>
          <p:nvPr>
            <p:ph idx="1"/>
          </p:nvPr>
        </p:nvSpPr>
        <p:spPr/>
        <p:txBody>
          <a:bodyPr numCol="1"/>
          <a:lstStyle/>
          <a:p>
            <a:r>
              <a:rPr lang="nl-BE" altLang="nl-BE" dirty="0"/>
              <a:t>Deskundig</a:t>
            </a:r>
          </a:p>
          <a:p>
            <a:r>
              <a:rPr lang="nl-BE" altLang="nl-BE" dirty="0"/>
              <a:t>Respectvol</a:t>
            </a:r>
          </a:p>
          <a:p>
            <a:r>
              <a:rPr lang="nl-BE" altLang="nl-BE" dirty="0"/>
              <a:t>Gericht op oplossingen</a:t>
            </a:r>
          </a:p>
          <a:p>
            <a:r>
              <a:rPr lang="nl-BE" altLang="nl-BE" dirty="0" err="1"/>
              <a:t>Kansenbevorderend</a:t>
            </a:r>
            <a:r>
              <a:rPr lang="nl-BE" altLang="nl-BE" dirty="0"/>
              <a:t> </a:t>
            </a:r>
            <a:endParaRPr lang="en-US" dirty="0"/>
          </a:p>
        </p:txBody>
      </p:sp>
    </p:spTree>
    <p:extLst>
      <p:ext uri="{BB962C8B-B14F-4D97-AF65-F5344CB8AC3E}">
        <p14:creationId xmlns:p14="http://schemas.microsoft.com/office/powerpoint/2010/main" val="23313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85E62-E2FF-484E-B963-B98C1A62E3FC}"/>
              </a:ext>
            </a:extLst>
          </p:cNvPr>
          <p:cNvSpPr>
            <a:spLocks noGrp="1"/>
          </p:cNvSpPr>
          <p:nvPr>
            <p:ph type="title"/>
          </p:nvPr>
        </p:nvSpPr>
        <p:spPr>
          <a:xfrm>
            <a:off x="399288" y="431072"/>
            <a:ext cx="11323320" cy="1317912"/>
          </a:xfrm>
        </p:spPr>
        <p:txBody>
          <a:bodyPr>
            <a:normAutofit/>
          </a:bodyPr>
          <a:lstStyle/>
          <a:p>
            <a:r>
              <a:rPr lang="nl-BE" sz="5000">
                <a:solidFill>
                  <a:schemeClr val="bg1"/>
                </a:solidFill>
                <a:highlight>
                  <a:srgbClr val="2086C5"/>
                </a:highlight>
              </a:rPr>
              <a:t>Boodschap van algemeen nut</a:t>
            </a:r>
          </a:p>
        </p:txBody>
      </p:sp>
      <p:pic>
        <p:nvPicPr>
          <p:cNvPr id="6" name="Afbeelding 5">
            <a:extLst>
              <a:ext uri="{FF2B5EF4-FFF2-40B4-BE49-F238E27FC236}">
                <a16:creationId xmlns:a16="http://schemas.microsoft.com/office/drawing/2014/main" id="{E4A30B85-9672-4C6E-9F9F-A2484CE06561}"/>
              </a:ext>
            </a:extLst>
          </p:cNvPr>
          <p:cNvPicPr>
            <a:picLocks noChangeAspect="1"/>
          </p:cNvPicPr>
          <p:nvPr/>
        </p:nvPicPr>
        <p:blipFill>
          <a:blip r:embed="rId2"/>
          <a:stretch>
            <a:fillRect/>
          </a:stretch>
        </p:blipFill>
        <p:spPr>
          <a:xfrm>
            <a:off x="1330623" y="3638313"/>
            <a:ext cx="2905125" cy="942975"/>
          </a:xfrm>
          <a:prstGeom prst="rect">
            <a:avLst/>
          </a:prstGeom>
        </p:spPr>
      </p:pic>
      <p:pic>
        <p:nvPicPr>
          <p:cNvPr id="7" name="Afbeelding 6">
            <a:extLst>
              <a:ext uri="{FF2B5EF4-FFF2-40B4-BE49-F238E27FC236}">
                <a16:creationId xmlns:a16="http://schemas.microsoft.com/office/drawing/2014/main" id="{6AEBC875-BECC-4D75-9F4E-38189047F0B1}"/>
              </a:ext>
            </a:extLst>
          </p:cNvPr>
          <p:cNvPicPr>
            <a:picLocks noChangeAspect="1"/>
          </p:cNvPicPr>
          <p:nvPr/>
        </p:nvPicPr>
        <p:blipFill>
          <a:blip r:embed="rId3"/>
          <a:stretch>
            <a:fillRect/>
          </a:stretch>
        </p:blipFill>
        <p:spPr>
          <a:xfrm>
            <a:off x="1330623" y="2917383"/>
            <a:ext cx="4267200" cy="657225"/>
          </a:xfrm>
          <a:prstGeom prst="rect">
            <a:avLst/>
          </a:prstGeom>
        </p:spPr>
      </p:pic>
      <p:sp>
        <p:nvSpPr>
          <p:cNvPr id="8" name="Tijdelijke aanduiding voor inhoud 2">
            <a:extLst>
              <a:ext uri="{FF2B5EF4-FFF2-40B4-BE49-F238E27FC236}">
                <a16:creationId xmlns:a16="http://schemas.microsoft.com/office/drawing/2014/main" id="{A3B2C6A6-E64E-4C71-995B-E308C5770E98}"/>
              </a:ext>
            </a:extLst>
          </p:cNvPr>
          <p:cNvSpPr txBox="1">
            <a:spLocks/>
          </p:cNvSpPr>
          <p:nvPr/>
        </p:nvSpPr>
        <p:spPr>
          <a:xfrm>
            <a:off x="695600" y="1821784"/>
            <a:ext cx="10165777" cy="4576032"/>
          </a:xfrm>
          <a:prstGeom prst="rect">
            <a:avLst/>
          </a:prstGeom>
        </p:spPr>
        <p:txBody>
          <a:bodyPr anchor="t">
            <a:normAutofit fontScale="85000" lnSpcReduction="20000"/>
          </a:bodyPr>
          <a:lstStyle>
            <a:lvl1pPr marL="228600" indent="-228600" algn="l" defTabSz="914400" rtl="0" eaLnBrk="1" latinLnBrk="0" hangingPunct="1">
              <a:lnSpc>
                <a:spcPct val="90000"/>
              </a:lnSpc>
              <a:spcBef>
                <a:spcPts val="1000"/>
              </a:spcBef>
              <a:buFont typeface="Helvetica" pitchFamily="2"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Helvetica" pitchFamily="2"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pitchFamily="2"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pitchFamily="2"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NL" dirty="0"/>
              <a:t>We dempen allen onze camera en microfoon</a:t>
            </a:r>
          </a:p>
          <a:p>
            <a:pPr algn="just"/>
            <a:r>
              <a:rPr lang="nl-NL" dirty="0"/>
              <a:t>Indien je een vraag hebt, stel ze via de chat of vraag via een nummertje vanaf 1 tot … het woord. </a:t>
            </a:r>
            <a:endParaRPr lang="nl-NL" dirty="0">
              <a:cs typeface="Calibri"/>
            </a:endParaRPr>
          </a:p>
          <a:p>
            <a:pPr algn="just"/>
            <a:endParaRPr lang="nl-NL" dirty="0"/>
          </a:p>
          <a:p>
            <a:pPr algn="just"/>
            <a:endParaRPr lang="nl-NL" dirty="0"/>
          </a:p>
          <a:p>
            <a:pPr algn="just"/>
            <a:endParaRPr lang="nl-NL" dirty="0"/>
          </a:p>
          <a:p>
            <a:pPr algn="just"/>
            <a:endParaRPr lang="nl-NL" dirty="0"/>
          </a:p>
          <a:p>
            <a:pPr algn="just"/>
            <a:endParaRPr lang="nl-NL" dirty="0"/>
          </a:p>
          <a:p>
            <a:pPr algn="just"/>
            <a:r>
              <a:rPr lang="nl-NL" dirty="0"/>
              <a:t>We voorzien op regelmatige basis een vraag &amp; antwoord momentje, waarbij de nummertjes worden doorlopen en iedere vraag kan gesteld worden (nadien starten we terug vanaf 1) </a:t>
            </a:r>
          </a:p>
          <a:p>
            <a:pPr algn="just"/>
            <a:r>
              <a:rPr lang="nl-NL" dirty="0">
                <a:cs typeface="Calibri" panose="020F0502020204030204"/>
              </a:rPr>
              <a:t>We nemen de </a:t>
            </a:r>
            <a:r>
              <a:rPr lang="nl-NL" dirty="0" err="1">
                <a:cs typeface="Calibri" panose="020F0502020204030204"/>
              </a:rPr>
              <a:t>webinar</a:t>
            </a:r>
            <a:r>
              <a:rPr lang="nl-NL" dirty="0">
                <a:cs typeface="Calibri" panose="020F0502020204030204"/>
              </a:rPr>
              <a:t> op zodat afwezigen dit nadien nog kunnen bekijken.</a:t>
            </a:r>
          </a:p>
        </p:txBody>
      </p:sp>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CBD08BE9-096B-4DBA-B3BF-9D6F35F9F62C}"/>
                  </a:ext>
                </a:extLst>
              </p14:cNvPr>
              <p14:cNvContentPartPr/>
              <p14:nvPr/>
            </p14:nvContentPartPr>
            <p14:xfrm>
              <a:off x="4053631" y="2869861"/>
              <a:ext cx="485774" cy="590550"/>
            </p14:xfrm>
          </p:contentPart>
        </mc:Choice>
        <mc:Fallback xmlns="">
          <p:pic>
            <p:nvPicPr>
              <p:cNvPr id="3" name="Inkt 2">
                <a:extLst>
                  <a:ext uri="{FF2B5EF4-FFF2-40B4-BE49-F238E27FC236}">
                    <a16:creationId xmlns:a16="http://schemas.microsoft.com/office/drawing/2014/main" id="{CBD08BE9-096B-4DBA-B3BF-9D6F35F9F62C}"/>
                  </a:ext>
                </a:extLst>
              </p:cNvPr>
              <p:cNvPicPr/>
              <p:nvPr/>
            </p:nvPicPr>
            <p:blipFill>
              <a:blip r:embed="rId5"/>
              <a:stretch>
                <a:fillRect/>
              </a:stretch>
            </p:blipFill>
            <p:spPr>
              <a:xfrm>
                <a:off x="4035719" y="2851878"/>
                <a:ext cx="521240" cy="626156"/>
              </a:xfrm>
              <a:prstGeom prst="rect">
                <a:avLst/>
              </a:prstGeom>
            </p:spPr>
          </p:pic>
        </mc:Fallback>
      </mc:AlternateContent>
    </p:spTree>
    <p:extLst>
      <p:ext uri="{BB962C8B-B14F-4D97-AF65-F5344CB8AC3E}">
        <p14:creationId xmlns:p14="http://schemas.microsoft.com/office/powerpoint/2010/main" val="650188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lang="nl-BE" altLang="nl-BE"/>
              <a:t>Missie, visie en kernthema’s vertaald naar </a:t>
            </a:r>
            <a:br>
              <a:rPr lang="nl-BE" altLang="nl-BE"/>
            </a:br>
            <a:r>
              <a:rPr lang="nl-BE" altLang="nl-BE"/>
              <a:t>vier speerpunten</a:t>
            </a:r>
            <a:endParaRPr lang="nl-NL" altLang="nl-NL"/>
          </a:p>
        </p:txBody>
      </p:sp>
      <p:sp>
        <p:nvSpPr>
          <p:cNvPr id="3" name="Tijdelijke aanduiding voor inhoud 2"/>
          <p:cNvSpPr>
            <a:spLocks noGrp="1"/>
          </p:cNvSpPr>
          <p:nvPr>
            <p:ph idx="1"/>
          </p:nvPr>
        </p:nvSpPr>
        <p:spPr/>
        <p:txBody>
          <a:bodyPr numCol="1">
            <a:normAutofit lnSpcReduction="10000"/>
          </a:bodyPr>
          <a:lstStyle/>
          <a:p>
            <a:pPr marL="0" indent="0">
              <a:buNone/>
            </a:pPr>
            <a:r>
              <a:rPr lang="nl-NL" altLang="nl-NL" dirty="0"/>
              <a:t>1) Ons Vrij CLB is stevig verankerd in de lokale gemeenschap</a:t>
            </a:r>
          </a:p>
          <a:p>
            <a:pPr marL="0" indent="0">
              <a:buNone/>
            </a:pPr>
            <a:endParaRPr lang="nl-NL" altLang="nl-NL" dirty="0"/>
          </a:p>
          <a:p>
            <a:pPr marL="0" indent="0">
              <a:buNone/>
            </a:pPr>
            <a:r>
              <a:rPr lang="nl-NL" altLang="nl-NL" dirty="0"/>
              <a:t>2) Wij bieden maatwerk in samenspraak</a:t>
            </a:r>
          </a:p>
          <a:p>
            <a:pPr marL="0" indent="0">
              <a:buNone/>
            </a:pPr>
            <a:endParaRPr lang="nl-NL" altLang="nl-NL" dirty="0"/>
          </a:p>
          <a:p>
            <a:pPr marL="0" indent="0">
              <a:buNone/>
            </a:pPr>
            <a:r>
              <a:rPr lang="nl-NL" altLang="nl-NL" dirty="0"/>
              <a:t>3) We zijn deskundige, betrokken en enthousiaste CLB-medewerkers</a:t>
            </a:r>
          </a:p>
          <a:p>
            <a:pPr marL="0" indent="0">
              <a:buNone/>
            </a:pPr>
            <a:endParaRPr lang="nl-NL" altLang="nl-NL" dirty="0"/>
          </a:p>
          <a:p>
            <a:pPr marL="0" indent="0">
              <a:buNone/>
            </a:pPr>
            <a:r>
              <a:rPr lang="nl-NL" altLang="nl-NL" dirty="0"/>
              <a:t>4) Ons Vrij CLB maakt zijn effectiviteit meetbaar en zichtbaar</a:t>
            </a:r>
          </a:p>
          <a:p>
            <a:endParaRPr lang="nl-NL" altLang="nl-NL" dirty="0"/>
          </a:p>
          <a:p>
            <a:pPr marL="180975" indent="0">
              <a:buNone/>
            </a:pPr>
            <a:r>
              <a:rPr lang="nl-NL" altLang="nl-NL" i="1" dirty="0"/>
              <a:t>Gelijke kansen realiseren als rode draad doorheen onze werking</a:t>
            </a:r>
            <a:endParaRPr lang="nl-BE" altLang="nl-BE" i="1" dirty="0"/>
          </a:p>
          <a:p>
            <a:endParaRPr lang="nl-NL" altLang="nl-NL" dirty="0"/>
          </a:p>
        </p:txBody>
      </p:sp>
    </p:spTree>
    <p:extLst>
      <p:ext uri="{BB962C8B-B14F-4D97-AF65-F5344CB8AC3E}">
        <p14:creationId xmlns:p14="http://schemas.microsoft.com/office/powerpoint/2010/main" val="2329623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9F23D62-D7D7-4541-B6C7-72F5046933A4}"/>
              </a:ext>
            </a:extLst>
          </p:cNvPr>
          <p:cNvGrpSpPr/>
          <p:nvPr/>
        </p:nvGrpSpPr>
        <p:grpSpPr>
          <a:xfrm>
            <a:off x="977900" y="103335"/>
            <a:ext cx="10477500" cy="6708734"/>
            <a:chOff x="1514616" y="355233"/>
            <a:chExt cx="9155537" cy="6450984"/>
          </a:xfrm>
        </p:grpSpPr>
        <p:grpSp>
          <p:nvGrpSpPr>
            <p:cNvPr id="4" name="Groep 3"/>
            <p:cNvGrpSpPr/>
            <p:nvPr/>
          </p:nvGrpSpPr>
          <p:grpSpPr>
            <a:xfrm>
              <a:off x="1514616" y="365106"/>
              <a:ext cx="9155537" cy="6441111"/>
              <a:chOff x="-63374" y="1"/>
              <a:chExt cx="6423870" cy="1208327"/>
            </a:xfrm>
          </p:grpSpPr>
          <p:grpSp>
            <p:nvGrpSpPr>
              <p:cNvPr id="5" name="Groep 4"/>
              <p:cNvGrpSpPr/>
              <p:nvPr/>
            </p:nvGrpSpPr>
            <p:grpSpPr>
              <a:xfrm>
                <a:off x="-1516" y="1"/>
                <a:ext cx="5974689" cy="1026794"/>
                <a:chOff x="-1516" y="0"/>
                <a:chExt cx="5974689" cy="1027158"/>
              </a:xfrm>
            </p:grpSpPr>
            <p:cxnSp>
              <p:nvCxnSpPr>
                <p:cNvPr id="11" name="Rechte verbindingslijn 10"/>
                <p:cNvCxnSpPr/>
                <p:nvPr/>
              </p:nvCxnSpPr>
              <p:spPr>
                <a:xfrm flipV="1">
                  <a:off x="4463143" y="65314"/>
                  <a:ext cx="0" cy="900545"/>
                </a:xfrm>
                <a:prstGeom prst="line">
                  <a:avLst/>
                </a:prstGeom>
                <a:noFill/>
                <a:ln w="6350" cap="flat" cmpd="sng" algn="ctr">
                  <a:solidFill>
                    <a:schemeClr val="tx1"/>
                  </a:solidFill>
                  <a:prstDash val="solid"/>
                  <a:miter lim="800000"/>
                </a:ln>
                <a:effectLst/>
              </p:spPr>
            </p:cxnSp>
            <p:cxnSp>
              <p:nvCxnSpPr>
                <p:cNvPr id="12" name="Rechte verbindingslijn 11"/>
                <p:cNvCxnSpPr/>
                <p:nvPr/>
              </p:nvCxnSpPr>
              <p:spPr>
                <a:xfrm flipV="1">
                  <a:off x="1843315" y="65314"/>
                  <a:ext cx="0" cy="900545"/>
                </a:xfrm>
                <a:prstGeom prst="line">
                  <a:avLst/>
                </a:prstGeom>
                <a:noFill/>
                <a:ln w="6350" cap="flat" cmpd="sng" algn="ctr">
                  <a:solidFill>
                    <a:schemeClr val="tx1"/>
                  </a:solidFill>
                  <a:prstDash val="solid"/>
                  <a:miter lim="800000"/>
                </a:ln>
                <a:effectLst/>
              </p:spPr>
            </p:cxnSp>
            <p:cxnSp>
              <p:nvCxnSpPr>
                <p:cNvPr id="13" name="Rechte verbindingslijn 12"/>
                <p:cNvCxnSpPr/>
                <p:nvPr/>
              </p:nvCxnSpPr>
              <p:spPr>
                <a:xfrm flipV="1">
                  <a:off x="653143" y="845457"/>
                  <a:ext cx="5320030" cy="13335"/>
                </a:xfrm>
                <a:prstGeom prst="line">
                  <a:avLst/>
                </a:prstGeom>
                <a:noFill/>
                <a:ln w="6350" cap="flat" cmpd="sng" algn="ctr">
                  <a:solidFill>
                    <a:schemeClr val="tx1"/>
                  </a:solidFill>
                  <a:prstDash val="solid"/>
                  <a:miter lim="800000"/>
                </a:ln>
                <a:effectLst/>
              </p:spPr>
            </p:cxnSp>
            <p:cxnSp>
              <p:nvCxnSpPr>
                <p:cNvPr id="14" name="Rechte verbindingslijn 13"/>
                <p:cNvCxnSpPr/>
                <p:nvPr/>
              </p:nvCxnSpPr>
              <p:spPr>
                <a:xfrm flipV="1">
                  <a:off x="453572" y="500743"/>
                  <a:ext cx="5320030" cy="13335"/>
                </a:xfrm>
                <a:prstGeom prst="line">
                  <a:avLst/>
                </a:prstGeom>
                <a:noFill/>
                <a:ln w="6350" cap="flat" cmpd="sng" algn="ctr">
                  <a:solidFill>
                    <a:schemeClr val="tx1"/>
                  </a:solidFill>
                  <a:prstDash val="solid"/>
                  <a:miter lim="800000"/>
                </a:ln>
                <a:effectLst/>
              </p:spPr>
            </p:cxnSp>
            <p:cxnSp>
              <p:nvCxnSpPr>
                <p:cNvPr id="15" name="Rechte verbindingslijn 14"/>
                <p:cNvCxnSpPr/>
                <p:nvPr/>
              </p:nvCxnSpPr>
              <p:spPr>
                <a:xfrm flipV="1">
                  <a:off x="500743" y="130629"/>
                  <a:ext cx="5320145" cy="13855"/>
                </a:xfrm>
                <a:prstGeom prst="line">
                  <a:avLst/>
                </a:prstGeom>
                <a:noFill/>
                <a:ln w="6350" cap="flat" cmpd="sng" algn="ctr">
                  <a:solidFill>
                    <a:schemeClr val="tx1"/>
                  </a:solidFill>
                  <a:prstDash val="solid"/>
                  <a:miter lim="800000"/>
                </a:ln>
                <a:effectLst/>
              </p:spPr>
            </p:cxnSp>
            <p:sp>
              <p:nvSpPr>
                <p:cNvPr id="16" name="Tekstvak 2"/>
                <p:cNvSpPr txBox="1">
                  <a:spLocks noChangeArrowheads="1"/>
                </p:cNvSpPr>
                <p:nvPr/>
              </p:nvSpPr>
              <p:spPr>
                <a:xfrm>
                  <a:off x="-1516" y="0"/>
                  <a:ext cx="1038860" cy="1027158"/>
                </a:xfrm>
                <a:prstGeom prst="round2DiagRect">
                  <a:avLst>
                    <a:gd name="adj1" fmla="val 9525"/>
                    <a:gd name="adj2" fmla="val 0"/>
                  </a:avLst>
                </a:prstGeom>
                <a:solidFill>
                  <a:sysClr val="window" lastClr="FFFFFF"/>
                </a:solidFill>
                <a:ln w="9525" cap="flat" cmpd="sng" algn="ctr">
                  <a:solidFill>
                    <a:schemeClr val="tx1"/>
                  </a:solidFill>
                  <a:prstDash val="solid"/>
                  <a:miter lim="800000"/>
                  <a:headEnd/>
                  <a:tailEnd/>
                </a:ln>
                <a:effectLst>
                  <a:outerShdw blurRad="12700" dist="12700" dir="2700000" algn="tl" rotWithShape="0">
                    <a:prstClr val="black">
                      <a:alpha val="20000"/>
                    </a:prstClr>
                  </a:outerShdw>
                </a:effectLst>
              </p:spPr>
              <p:txBody>
                <a:bodyPr rot="0" vert="horz" wrap="square" lIns="36000" tIns="45720" rIns="36000" bIns="45720" numCol="1"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600" b="1" i="0" u="none" strike="noStrike" kern="1200" cap="none" spc="0" normalizeH="0" baseline="0" noProof="0" dirty="0">
                      <a:ln>
                        <a:noFill/>
                      </a:ln>
                      <a:solidFill>
                        <a:srgbClr val="4A442A"/>
                      </a:solidFill>
                      <a:effectLst/>
                      <a:uLnTx/>
                      <a:uFillTx/>
                      <a:latin typeface="Calibri" panose="020F0502020204030204" pitchFamily="34" charset="0"/>
                      <a:ea typeface="Calibri" panose="020F0502020204030204" pitchFamily="34" charset="0"/>
                      <a:cs typeface="+mn-cs"/>
                    </a:rPr>
                    <a:t>Leiderschap</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altLang="nl-NL"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-Waardevol besturen</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altLang="nl-NL"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-Waardevol leidinggeven</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altLang="nl-NL"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(leiderschapscultuur, leiderschapsstructuur)</a:t>
                  </a:r>
                  <a:endParaRPr kumimoji="0" lang="nl-BE" altLang="nl-BE"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p:txBody>
            </p:sp>
            <p:sp>
              <p:nvSpPr>
                <p:cNvPr id="17" name="Tekstvak 2"/>
                <p:cNvSpPr txBox="1">
                  <a:spLocks noChangeArrowheads="1"/>
                </p:cNvSpPr>
                <p:nvPr/>
              </p:nvSpPr>
              <p:spPr>
                <a:xfrm>
                  <a:off x="1193800" y="0"/>
                  <a:ext cx="1274445" cy="297815"/>
                </a:xfrm>
                <a:prstGeom prst="round2DiagRect">
                  <a:avLst>
                    <a:gd name="adj1" fmla="val 9525"/>
                    <a:gd name="adj2" fmla="val 0"/>
                  </a:avLst>
                </a:prstGeom>
                <a:solidFill>
                  <a:sysClr val="window" lastClr="FFFFFF"/>
                </a:solidFill>
                <a:ln w="9525" cap="flat" cmpd="sng" algn="ctr">
                  <a:solidFill>
                    <a:schemeClr val="tx1"/>
                  </a:solidFill>
                  <a:prstDash val="solid"/>
                  <a:miter lim="800000"/>
                  <a:headEnd/>
                  <a:tailEnd/>
                </a:ln>
                <a:effectLst>
                  <a:outerShdw blurRad="12700" dist="12700" dir="2700000" algn="tl" rotWithShape="0">
                    <a:prstClr val="black">
                      <a:alpha val="20000"/>
                    </a:prstClr>
                  </a:outerShdw>
                </a:effectLst>
              </p:spPr>
              <p:txBody>
                <a:bodyPr rot="0" vert="horz" wrap="square" lIns="36000" tIns="45720" rIns="36000" bIns="45720" numCol="1"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600" b="1" i="0" u="none" strike="noStrike" kern="1200" cap="none" spc="0" normalizeH="0" baseline="0" noProof="0" dirty="0">
                      <a:ln>
                        <a:noFill/>
                      </a:ln>
                      <a:solidFill>
                        <a:srgbClr val="4A442A"/>
                      </a:solidFill>
                      <a:effectLst/>
                      <a:uLnTx/>
                      <a:uFillTx/>
                      <a:latin typeface="Calibri" panose="020F0502020204030204" pitchFamily="34" charset="0"/>
                      <a:ea typeface="Calibri" panose="020F0502020204030204" pitchFamily="34" charset="0"/>
                      <a:cs typeface="+mn-cs"/>
                    </a:rPr>
                    <a:t>Beleid &amp; Strategie</a:t>
                  </a:r>
                  <a:endParaRPr kumimoji="0" lang="nl-BE" altLang="nl-BE" sz="1100" b="0" i="0" u="none" strike="noStrike" kern="1200" cap="none" spc="0" normalizeH="0" baseline="0" noProof="0" dirty="0">
                    <a:ln>
                      <a:noFill/>
                    </a:ln>
                    <a:solidFill>
                      <a:srgbClr val="1D1B11"/>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05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a:t>
                  </a: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Visie en strategisch beleid</a:t>
                  </a:r>
                  <a:endParaRPr kumimoji="0" lang="nl-BE" altLang="nl-BE" sz="14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-Organisatiebeleid</a:t>
                  </a:r>
                  <a:endParaRPr kumimoji="0" lang="nl-BE" altLang="nl-BE" sz="14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-Beleid op vlak van dienstverlening</a:t>
                  </a:r>
                  <a:endParaRPr kumimoji="0" lang="nl-BE" altLang="nl-BE" sz="14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-Kwaliteitsbeleid</a:t>
                  </a:r>
                  <a:endParaRPr kumimoji="0" lang="nl-BE" altLang="nl-BE" sz="14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p:txBody>
            </p:sp>
            <p:sp>
              <p:nvSpPr>
                <p:cNvPr id="18" name="Tekstvak 2"/>
                <p:cNvSpPr txBox="1">
                  <a:spLocks noChangeArrowheads="1"/>
                </p:cNvSpPr>
                <p:nvPr/>
              </p:nvSpPr>
              <p:spPr>
                <a:xfrm>
                  <a:off x="1193800" y="366486"/>
                  <a:ext cx="1274445" cy="297815"/>
                </a:xfrm>
                <a:prstGeom prst="round2DiagRect">
                  <a:avLst>
                    <a:gd name="adj1" fmla="val 9525"/>
                    <a:gd name="adj2" fmla="val 0"/>
                  </a:avLst>
                </a:prstGeom>
                <a:solidFill>
                  <a:sysClr val="window" lastClr="FFFFFF"/>
                </a:solidFill>
                <a:ln w="9525" cap="flat" cmpd="sng" algn="ctr">
                  <a:solidFill>
                    <a:schemeClr val="tx1"/>
                  </a:solidFill>
                  <a:prstDash val="solid"/>
                  <a:miter lim="800000"/>
                  <a:headEnd/>
                  <a:tailEnd/>
                </a:ln>
                <a:effectLst>
                  <a:outerShdw blurRad="12700" dist="12700" dir="2700000" algn="tl" rotWithShape="0">
                    <a:prstClr val="black">
                      <a:alpha val="20000"/>
                    </a:prstClr>
                  </a:outerShdw>
                </a:effectLst>
              </p:spPr>
              <p:txBody>
                <a:bodyPr rot="0" vert="horz" wrap="square" lIns="36000" tIns="45720" rIns="36000" bIns="45720" numCol="1"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600" b="1" i="0" u="none" strike="noStrike" kern="1200" cap="none" spc="0" normalizeH="0" baseline="0" noProof="0" dirty="0">
                      <a:ln>
                        <a:noFill/>
                      </a:ln>
                      <a:solidFill>
                        <a:srgbClr val="4A442A"/>
                      </a:solidFill>
                      <a:effectLst/>
                      <a:uLnTx/>
                      <a:uFillTx/>
                      <a:latin typeface="Calibri" panose="020F0502020204030204" pitchFamily="34" charset="0"/>
                      <a:ea typeface="Calibri" panose="020F0502020204030204" pitchFamily="34" charset="0"/>
                      <a:cs typeface="+mn-cs"/>
                    </a:rPr>
                    <a:t>Personeelsbeleid</a:t>
                  </a:r>
                  <a:endParaRPr kumimoji="0" lang="nl-BE" altLang="nl-BE" sz="1100" b="0" i="0" u="none" strike="noStrike" kern="1200" cap="none" spc="0" normalizeH="0" baseline="0" noProof="0" dirty="0">
                    <a:ln>
                      <a:noFill/>
                    </a:ln>
                    <a:solidFill>
                      <a:srgbClr val="1D1B11"/>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-Personeels- en professionaliseringsbeleid</a:t>
                  </a:r>
                  <a:endParaRPr kumimoji="0" lang="nl-BE" altLang="nl-BE" sz="14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p:txBody>
            </p:sp>
            <p:sp>
              <p:nvSpPr>
                <p:cNvPr id="19" name="Tekstvak 2"/>
                <p:cNvSpPr txBox="1">
                  <a:spLocks noChangeArrowheads="1"/>
                </p:cNvSpPr>
                <p:nvPr/>
              </p:nvSpPr>
              <p:spPr>
                <a:xfrm>
                  <a:off x="1193800" y="729343"/>
                  <a:ext cx="1274445" cy="297815"/>
                </a:xfrm>
                <a:prstGeom prst="round2DiagRect">
                  <a:avLst>
                    <a:gd name="adj1" fmla="val 9525"/>
                    <a:gd name="adj2" fmla="val 0"/>
                  </a:avLst>
                </a:prstGeom>
                <a:solidFill>
                  <a:sysClr val="window" lastClr="FFFFFF"/>
                </a:solidFill>
                <a:ln w="9525" cap="flat" cmpd="sng" algn="ctr">
                  <a:solidFill>
                    <a:schemeClr val="tx1"/>
                  </a:solidFill>
                  <a:prstDash val="solid"/>
                  <a:miter lim="800000"/>
                  <a:headEnd/>
                  <a:tailEnd/>
                </a:ln>
                <a:effectLst>
                  <a:outerShdw blurRad="12700" dist="12700" dir="2700000" algn="tl" rotWithShape="0">
                    <a:prstClr val="black">
                      <a:alpha val="20000"/>
                    </a:prstClr>
                  </a:outerShdw>
                </a:effectLst>
              </p:spPr>
              <p:txBody>
                <a:bodyPr rot="0" vert="horz" wrap="square" lIns="36000" tIns="0" rIns="36000" bIns="0" numCol="1"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600" b="1" i="0" u="none" strike="noStrike" kern="1200" cap="none" spc="0" normalizeH="0" baseline="0" noProof="0" dirty="0">
                      <a:ln>
                        <a:noFill/>
                      </a:ln>
                      <a:solidFill>
                        <a:srgbClr val="4A442A"/>
                      </a:solidFill>
                      <a:effectLst/>
                      <a:uLnTx/>
                      <a:uFillTx/>
                      <a:latin typeface="Calibri" panose="020F0502020204030204" pitchFamily="34" charset="0"/>
                      <a:ea typeface="Calibri" panose="020F0502020204030204" pitchFamily="34" charset="0"/>
                      <a:cs typeface="+mn-cs"/>
                    </a:rPr>
                    <a:t>Partners en middelen</a:t>
                  </a:r>
                  <a:endParaRPr kumimoji="0" lang="nl-BE" altLang="nl-BE" sz="1100" b="0" i="0" u="none" strike="noStrike" kern="1200" cap="none" spc="0" normalizeH="0" baseline="0" noProof="0" dirty="0">
                    <a:ln>
                      <a:noFill/>
                    </a:ln>
                    <a:solidFill>
                      <a:srgbClr val="1D1B11"/>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-Samenwerking met scholen</a:t>
                  </a:r>
                  <a:endParaRPr kumimoji="0" lang="nl-BE" altLang="nl-BE"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-Samenwerking met welzijns- en gezondheidsorganisaties</a:t>
                  </a:r>
                  <a:endParaRPr kumimoji="0" lang="nl-BE" altLang="nl-BE"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-Samenwerking met organisaties </a:t>
                  </a:r>
                  <a:r>
                    <a:rPr kumimoji="0" lang="nl-BE" altLang="nl-BE" sz="1200" b="1" i="1" u="none" strike="noStrike" kern="1200" cap="none" spc="0" normalizeH="0" baseline="0" noProof="0" dirty="0" err="1">
                      <a:ln>
                        <a:noFill/>
                      </a:ln>
                      <a:solidFill>
                        <a:srgbClr val="008D36"/>
                      </a:solidFill>
                      <a:effectLst/>
                      <a:uLnTx/>
                      <a:uFillTx/>
                      <a:latin typeface="Calibri" panose="020F0502020204030204" pitchFamily="34" charset="0"/>
                      <a:ea typeface="Calibri" panose="020F0502020204030204" pitchFamily="34" charset="0"/>
                      <a:cs typeface="+mn-cs"/>
                    </a:rPr>
                    <a:t>ifv</a:t>
                  </a: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 specifieke doelgroepen</a:t>
                  </a:r>
                  <a:endParaRPr kumimoji="0" lang="nl-BE" altLang="nl-BE"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p:txBody>
            </p:sp>
            <p:sp>
              <p:nvSpPr>
                <p:cNvPr id="20" name="Tekstvak 2"/>
                <p:cNvSpPr txBox="1">
                  <a:spLocks noChangeArrowheads="1"/>
                </p:cNvSpPr>
                <p:nvPr/>
              </p:nvSpPr>
              <p:spPr>
                <a:xfrm>
                  <a:off x="2605315" y="0"/>
                  <a:ext cx="1059815" cy="1027158"/>
                </a:xfrm>
                <a:prstGeom prst="round2DiagRect">
                  <a:avLst>
                    <a:gd name="adj1" fmla="val 9525"/>
                    <a:gd name="adj2" fmla="val 0"/>
                  </a:avLst>
                </a:prstGeom>
                <a:solidFill>
                  <a:sysClr val="window" lastClr="FFFFFF"/>
                </a:solidFill>
                <a:ln w="9525" cap="flat" cmpd="sng" algn="ctr">
                  <a:solidFill>
                    <a:schemeClr val="tx1"/>
                  </a:solidFill>
                  <a:prstDash val="solid"/>
                  <a:miter lim="800000"/>
                  <a:headEnd/>
                  <a:tailEnd/>
                </a:ln>
                <a:effectLst>
                  <a:outerShdw blurRad="12700" dist="12700" dir="2700000" algn="tl" rotWithShape="0">
                    <a:prstClr val="black">
                      <a:alpha val="20000"/>
                    </a:prstClr>
                  </a:outerShdw>
                </a:effectLst>
              </p:spPr>
              <p:txBody>
                <a:bodyPr rot="0" vert="horz" wrap="square" lIns="36000" tIns="45720" rIns="36000" bIns="45720" numCol="1"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600" b="1" i="0" u="none" strike="noStrike" kern="1200" cap="none" spc="0" normalizeH="0" baseline="0" noProof="0" dirty="0">
                      <a:ln>
                        <a:noFill/>
                      </a:ln>
                      <a:solidFill>
                        <a:srgbClr val="4A442A"/>
                      </a:solidFill>
                      <a:effectLst/>
                      <a:uLnTx/>
                      <a:uFillTx/>
                      <a:latin typeface="Calibri" panose="020F0502020204030204" pitchFamily="34" charset="0"/>
                      <a:ea typeface="Calibri" panose="020F0502020204030204" pitchFamily="34" charset="0"/>
                      <a:cs typeface="+mn-cs"/>
                    </a:rPr>
                    <a:t>Management </a:t>
                  </a:r>
                  <a:br>
                    <a:rPr kumimoji="0" lang="nl-BE" altLang="nl-BE" sz="1600" b="1" i="0" u="none" strike="noStrike" kern="1200" cap="none" spc="0" normalizeH="0" baseline="0" noProof="0" dirty="0">
                      <a:ln>
                        <a:noFill/>
                      </a:ln>
                      <a:solidFill>
                        <a:srgbClr val="4A442A"/>
                      </a:solidFill>
                      <a:effectLst/>
                      <a:uLnTx/>
                      <a:uFillTx/>
                      <a:latin typeface="Calibri" panose="020F0502020204030204" pitchFamily="34" charset="0"/>
                      <a:ea typeface="Calibri" panose="020F0502020204030204" pitchFamily="34" charset="0"/>
                      <a:cs typeface="+mn-cs"/>
                    </a:rPr>
                  </a:br>
                  <a:r>
                    <a:rPr kumimoji="0" lang="nl-BE" altLang="nl-BE" sz="1600" b="1" i="0" u="none" strike="noStrike" kern="1200" cap="none" spc="0" normalizeH="0" baseline="0" noProof="0" dirty="0">
                      <a:ln>
                        <a:noFill/>
                      </a:ln>
                      <a:solidFill>
                        <a:srgbClr val="4A442A"/>
                      </a:solidFill>
                      <a:effectLst/>
                      <a:uLnTx/>
                      <a:uFillTx/>
                      <a:latin typeface="Calibri" panose="020F0502020204030204" pitchFamily="34" charset="0"/>
                      <a:ea typeface="Calibri" panose="020F0502020204030204" pitchFamily="34" charset="0"/>
                      <a:cs typeface="+mn-cs"/>
                    </a:rPr>
                    <a:t>van processen</a:t>
                  </a:r>
                  <a:endParaRPr kumimoji="0" lang="nl-BE" altLang="nl-BE" sz="1100" b="0" i="0" u="none" strike="noStrike" kern="1200" cap="none" spc="0" normalizeH="0" baseline="0" noProof="0" dirty="0">
                    <a:ln>
                      <a:noFill/>
                    </a:ln>
                    <a:solidFill>
                      <a:srgbClr val="1D1B11"/>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(incl.7 kernprocessen)</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4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-Werkingsprincipes</a:t>
                  </a:r>
                  <a:endParaRPr kumimoji="0" lang="nl-BE" altLang="nl-BE"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a:t>
                  </a:r>
                  <a:r>
                    <a:rPr kumimoji="0" lang="nl-BE" altLang="nl-BE" sz="1200" b="1" i="1" u="none" strike="noStrike" kern="1200" cap="none" spc="0" normalizeH="0" baseline="0" noProof="0" dirty="0" err="1">
                      <a:ln>
                        <a:noFill/>
                      </a:ln>
                      <a:solidFill>
                        <a:srgbClr val="008D36"/>
                      </a:solidFill>
                      <a:effectLst/>
                      <a:uLnTx/>
                      <a:uFillTx/>
                      <a:latin typeface="Calibri" panose="020F0502020204030204" pitchFamily="34" charset="0"/>
                      <a:ea typeface="Calibri" panose="020F0502020204030204" pitchFamily="34" charset="0"/>
                      <a:cs typeface="+mn-cs"/>
                    </a:rPr>
                    <a:t>Vraaggestuurde</a:t>
                  </a: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 LLB</a:t>
                  </a:r>
                  <a:endParaRPr kumimoji="0" lang="nl-BE" altLang="nl-BE"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a:t>
                  </a:r>
                  <a:r>
                    <a:rPr kumimoji="0" lang="nl-BE" altLang="nl-BE" sz="1200" b="1" i="1" u="none" strike="noStrike" kern="1200" cap="none" spc="0" normalizeH="0" baseline="0" noProof="0" dirty="0" err="1">
                      <a:ln>
                        <a:noFill/>
                      </a:ln>
                      <a:solidFill>
                        <a:srgbClr val="008D36"/>
                      </a:solidFill>
                      <a:effectLst/>
                      <a:uLnTx/>
                      <a:uFillTx/>
                      <a:latin typeface="Calibri" panose="020F0502020204030204" pitchFamily="34" charset="0"/>
                      <a:ea typeface="Calibri" panose="020F0502020204030204" pitchFamily="34" charset="0"/>
                      <a:cs typeface="+mn-cs"/>
                    </a:rPr>
                    <a:t>Aanbodgestuurde</a:t>
                  </a: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 LLB</a:t>
                  </a:r>
                  <a:endParaRPr kumimoji="0" lang="nl-BE" altLang="nl-BE"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200" b="1" i="1"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rPr>
                    <a:t>-Versterken van schoolteam</a:t>
                  </a:r>
                  <a:endParaRPr kumimoji="0" lang="nl-BE" altLang="nl-BE" sz="1200" b="1" i="0" u="none" strike="noStrike" kern="1200" cap="none" spc="0" normalizeH="0" baseline="0" noProof="0" dirty="0">
                    <a:ln>
                      <a:noFill/>
                    </a:ln>
                    <a:solidFill>
                      <a:srgbClr val="008D36"/>
                    </a:solidFill>
                    <a:effectLst/>
                    <a:uLnTx/>
                    <a:uFillTx/>
                    <a:latin typeface="Calibri" panose="020F0502020204030204" pitchFamily="34" charset="0"/>
                    <a:ea typeface="Calibri" panose="020F0502020204030204" pitchFamily="34" charset="0"/>
                    <a:cs typeface="+mn-cs"/>
                  </a:endParaRPr>
                </a:p>
              </p:txBody>
            </p:sp>
          </p:grpSp>
          <p:grpSp>
            <p:nvGrpSpPr>
              <p:cNvPr id="6" name="Groep 5"/>
              <p:cNvGrpSpPr/>
              <p:nvPr/>
            </p:nvGrpSpPr>
            <p:grpSpPr>
              <a:xfrm>
                <a:off x="-63374" y="1118167"/>
                <a:ext cx="6423870" cy="90161"/>
                <a:chOff x="-63374" y="62253"/>
                <a:chExt cx="6423870" cy="90161"/>
              </a:xfrm>
            </p:grpSpPr>
            <p:sp>
              <p:nvSpPr>
                <p:cNvPr id="7" name="Vierkante haak links 6"/>
                <p:cNvSpPr/>
                <p:nvPr/>
              </p:nvSpPr>
              <p:spPr>
                <a:xfrm rot="16200000">
                  <a:off x="1799489" y="-1800610"/>
                  <a:ext cx="31356" cy="3757081"/>
                </a:xfrm>
                <a:prstGeom prst="leftBracket">
                  <a:avLst/>
                </a:prstGeom>
                <a:noFill/>
                <a:ln w="635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altLang="nl-BE"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Vierkante haak links 7"/>
                <p:cNvSpPr/>
                <p:nvPr/>
              </p:nvSpPr>
              <p:spPr>
                <a:xfrm rot="16200000">
                  <a:off x="5060967" y="-1207915"/>
                  <a:ext cx="28154" cy="2570905"/>
                </a:xfrm>
                <a:prstGeom prst="leftBracket">
                  <a:avLst/>
                </a:prstGeom>
                <a:noFill/>
                <a:ln w="635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altLang="nl-BE"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2"/>
                <p:cNvSpPr txBox="1">
                  <a:spLocks noChangeArrowheads="1"/>
                </p:cNvSpPr>
                <p:nvPr/>
              </p:nvSpPr>
              <p:spPr>
                <a:xfrm>
                  <a:off x="966051" y="98597"/>
                  <a:ext cx="1427437" cy="53817"/>
                </a:xfrm>
                <a:prstGeom prst="rect">
                  <a:avLst/>
                </a:prstGeom>
                <a:noFill/>
                <a:ln w="9525">
                  <a:noFill/>
                  <a:miter lim="800000"/>
                  <a:headEnd/>
                  <a:tailEnd/>
                </a:ln>
              </p:spPr>
              <p:txBody>
                <a:bodyPr rot="0" vert="horz" wrap="square" lIns="91440" tIns="45720" rIns="91440" bIns="45720" numCol="1" anchor="t" anchorCtr="0">
                  <a:noAutofit/>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nl-BE" altLang="nl-BE" sz="1100" b="0" i="0" u="none" strike="noStrike" kern="1200" cap="none" spc="0" normalizeH="0" baseline="0" noProof="0">
                      <a:ln>
                        <a:noFill/>
                      </a:ln>
                      <a:solidFill>
                        <a:srgbClr val="4A442A"/>
                      </a:solidFill>
                      <a:effectLst/>
                      <a:uLnTx/>
                      <a:uFillTx/>
                      <a:latin typeface="Calibri" panose="020F0502020204030204" pitchFamily="34" charset="0"/>
                      <a:ea typeface="Calibri" panose="020F0502020204030204" pitchFamily="34" charset="0"/>
                      <a:cs typeface="+mn-cs"/>
                    </a:rPr>
                    <a:t>ORGANISATIE/MANAGEMENT</a:t>
                  </a:r>
                  <a:endParaRPr kumimoji="0" lang="nl-BE" altLang="nl-BE" sz="1100" b="0" i="0" u="none" strike="noStrike" kern="1200" cap="none" spc="0" normalizeH="0" baseline="0" noProof="0">
                    <a:ln>
                      <a:noFill/>
                    </a:ln>
                    <a:solidFill>
                      <a:srgbClr val="1D1B11"/>
                    </a:solidFill>
                    <a:effectLst/>
                    <a:uLnTx/>
                    <a:uFillTx/>
                    <a:latin typeface="Calibri" panose="020F0502020204030204" pitchFamily="34" charset="0"/>
                    <a:ea typeface="Calibri" panose="020F0502020204030204" pitchFamily="34" charset="0"/>
                    <a:cs typeface="+mn-cs"/>
                  </a:endParaRPr>
                </a:p>
              </p:txBody>
            </p:sp>
            <p:sp>
              <p:nvSpPr>
                <p:cNvPr id="10" name="Tekstvak 2"/>
                <p:cNvSpPr txBox="1">
                  <a:spLocks noChangeArrowheads="1"/>
                </p:cNvSpPr>
                <p:nvPr/>
              </p:nvSpPr>
              <p:spPr>
                <a:xfrm>
                  <a:off x="4901746" y="94254"/>
                  <a:ext cx="765121" cy="58105"/>
                </a:xfrm>
                <a:prstGeom prst="rect">
                  <a:avLst/>
                </a:prstGeom>
                <a:noFill/>
                <a:ln w="9525">
                  <a:noFill/>
                  <a:miter lim="800000"/>
                  <a:headEnd/>
                  <a:tailEnd/>
                </a:ln>
              </p:spPr>
              <p:txBody>
                <a:bodyPr rot="0" vert="horz" wrap="square" lIns="91440" tIns="45720" rIns="91440" bIns="45720" numCol="1" anchor="t" anchorCtr="0">
                  <a:noAutofit/>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nl-BE" altLang="nl-BE" sz="1100" b="0" i="0" u="none" strike="noStrike" kern="1200" cap="none" spc="0" normalizeH="0" baseline="0" noProof="0">
                      <a:ln>
                        <a:noFill/>
                      </a:ln>
                      <a:solidFill>
                        <a:srgbClr val="4A442A"/>
                      </a:solidFill>
                      <a:effectLst/>
                      <a:uLnTx/>
                      <a:uFillTx/>
                      <a:latin typeface="Calibri" panose="020F0502020204030204" pitchFamily="34" charset="0"/>
                      <a:ea typeface="Calibri" panose="020F0502020204030204" pitchFamily="34" charset="0"/>
                      <a:cs typeface="+mn-cs"/>
                    </a:rPr>
                    <a:t>RESULTAAT</a:t>
                  </a:r>
                  <a:endParaRPr kumimoji="0" lang="nl-BE" altLang="nl-BE" sz="1100" b="0" i="0" u="none" strike="noStrike" kern="1200" cap="none" spc="0" normalizeH="0" baseline="0" noProof="0">
                    <a:ln>
                      <a:noFill/>
                    </a:ln>
                    <a:solidFill>
                      <a:srgbClr val="1D1B11"/>
                    </a:solidFill>
                    <a:effectLst/>
                    <a:uLnTx/>
                    <a:uFillTx/>
                    <a:latin typeface="Calibri" panose="020F0502020204030204" pitchFamily="34" charset="0"/>
                    <a:ea typeface="Calibri" panose="020F0502020204030204" pitchFamily="34" charset="0"/>
                    <a:cs typeface="+mn-cs"/>
                  </a:endParaRPr>
                </a:p>
              </p:txBody>
            </p:sp>
          </p:grpSp>
        </p:grpSp>
        <p:sp>
          <p:nvSpPr>
            <p:cNvPr id="26" name="Tekstvak 2">
              <a:extLst>
                <a:ext uri="{FF2B5EF4-FFF2-40B4-BE49-F238E27FC236}">
                  <a16:creationId xmlns:a16="http://schemas.microsoft.com/office/drawing/2014/main" id="{47936D8C-BBA9-499B-84FD-AD283A35D00B}"/>
                </a:ext>
              </a:extLst>
            </p:cNvPr>
            <p:cNvSpPr txBox="1">
              <a:spLocks noChangeArrowheads="1"/>
            </p:cNvSpPr>
            <p:nvPr/>
          </p:nvSpPr>
          <p:spPr>
            <a:xfrm>
              <a:off x="7054098" y="355233"/>
              <a:ext cx="1826341" cy="1739639"/>
            </a:xfrm>
            <a:prstGeom prst="round2DiagRect">
              <a:avLst>
                <a:gd name="adj1" fmla="val 9525"/>
                <a:gd name="adj2" fmla="val 0"/>
              </a:avLst>
            </a:prstGeom>
            <a:solidFill>
              <a:sysClr val="window" lastClr="FFFFFF"/>
            </a:solidFill>
            <a:ln w="9525" cap="flat" cmpd="sng" algn="ctr">
              <a:solidFill>
                <a:schemeClr val="tx1"/>
              </a:solidFill>
              <a:prstDash val="solid"/>
              <a:miter lim="800000"/>
              <a:headEnd/>
              <a:tailEnd/>
            </a:ln>
            <a:effectLst>
              <a:outerShdw blurRad="12700" dist="12700" dir="2700000" algn="tl" rotWithShape="0">
                <a:prstClr val="black">
                  <a:alpha val="20000"/>
                </a:prstClr>
              </a:outerShdw>
            </a:effectLst>
          </p:spPr>
          <p:txBody>
            <a:bodyPr rot="0" vert="horz" wrap="square" lIns="36000" tIns="0" rIns="36000" bIns="0" numCol="1"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600" b="1" i="0" u="none" strike="noStrike" kern="1200" cap="none" spc="0" normalizeH="0" baseline="0" noProof="0" dirty="0">
                  <a:ln>
                    <a:noFill/>
                  </a:ln>
                  <a:solidFill>
                    <a:srgbClr val="4A442A"/>
                  </a:solidFill>
                  <a:effectLst/>
                  <a:uLnTx/>
                  <a:uFillTx/>
                  <a:latin typeface="Calibri" panose="020F0502020204030204" pitchFamily="34" charset="0"/>
                  <a:ea typeface="Calibri" panose="020F0502020204030204" pitchFamily="34" charset="0"/>
                  <a:cs typeface="+mn-cs"/>
                </a:rPr>
                <a:t>Waardering door klanten</a:t>
              </a:r>
              <a:endParaRPr kumimoji="0" lang="nl-BE" altLang="nl-BE" sz="1100" b="0" i="0" u="none" strike="noStrike" kern="1200" cap="none" spc="0" normalizeH="0" baseline="0" noProof="0" dirty="0">
                <a:ln>
                  <a:noFill/>
                </a:ln>
                <a:solidFill>
                  <a:srgbClr val="1D1B11"/>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400" b="1" i="0" u="sng"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rPr>
                <a:t>SPEERPUNT 2</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400" b="1" i="0" u="none"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rPr>
                <a:t>We bieden maatwerk in samenspraak</a:t>
              </a:r>
              <a:endParaRPr kumimoji="0" lang="nl-BE" altLang="nl-BE" sz="1600" b="1" i="0" u="none"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endParaRPr>
            </a:p>
          </p:txBody>
        </p:sp>
        <p:sp>
          <p:nvSpPr>
            <p:cNvPr id="27" name="Tekstvak 2">
              <a:extLst>
                <a:ext uri="{FF2B5EF4-FFF2-40B4-BE49-F238E27FC236}">
                  <a16:creationId xmlns:a16="http://schemas.microsoft.com/office/drawing/2014/main" id="{8EAE16A2-5798-4138-BF15-E4B9D049F0A7}"/>
                </a:ext>
              </a:extLst>
            </p:cNvPr>
            <p:cNvSpPr txBox="1">
              <a:spLocks noChangeArrowheads="1"/>
            </p:cNvSpPr>
            <p:nvPr/>
          </p:nvSpPr>
          <p:spPr>
            <a:xfrm>
              <a:off x="7054098" y="2187117"/>
              <a:ext cx="1826505" cy="1976964"/>
            </a:xfrm>
            <a:prstGeom prst="round2DiagRect">
              <a:avLst>
                <a:gd name="adj1" fmla="val 9525"/>
                <a:gd name="adj2" fmla="val 0"/>
              </a:avLst>
            </a:prstGeom>
            <a:solidFill>
              <a:sysClr val="window" lastClr="FFFFFF"/>
            </a:solidFill>
            <a:ln w="9525" cap="flat" cmpd="sng" algn="ctr">
              <a:solidFill>
                <a:schemeClr val="tx1"/>
              </a:solidFill>
              <a:prstDash val="solid"/>
              <a:miter lim="800000"/>
              <a:headEnd/>
              <a:tailEnd/>
            </a:ln>
            <a:effectLst>
              <a:outerShdw blurRad="12700" dist="12700" dir="2700000" algn="tl" rotWithShape="0">
                <a:prstClr val="black">
                  <a:alpha val="20000"/>
                </a:prstClr>
              </a:outerShdw>
            </a:effectLst>
          </p:spPr>
          <p:txBody>
            <a:bodyPr rot="0" vert="horz" wrap="square" lIns="36000" tIns="0" rIns="36000" bIns="0" numCol="1"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600" b="1" i="0" u="none" strike="noStrike" kern="1200" cap="none" spc="0" normalizeH="0" baseline="0" noProof="0" dirty="0">
                  <a:ln>
                    <a:noFill/>
                  </a:ln>
                  <a:solidFill>
                    <a:srgbClr val="4A442A"/>
                  </a:solidFill>
                  <a:effectLst/>
                  <a:uLnTx/>
                  <a:uFillTx/>
                  <a:latin typeface="Calibri" panose="020F0502020204030204" pitchFamily="34" charset="0"/>
                  <a:ea typeface="Calibri" panose="020F0502020204030204" pitchFamily="34" charset="0"/>
                  <a:cs typeface="+mn-cs"/>
                </a:rPr>
                <a:t>Waardering door personeel</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400" b="1" i="0" u="sng"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rPr>
                <a:t>SPEERPUNT 3</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400" b="1" i="0" u="none"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rPr>
                <a:t>We zijn deskundige, betrokken en enthousiaste medewerkers</a:t>
              </a:r>
              <a:endParaRPr kumimoji="0" lang="nl-BE" altLang="nl-BE" sz="1600" b="1" i="0" u="none"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endParaRPr>
            </a:p>
          </p:txBody>
        </p:sp>
        <p:sp>
          <p:nvSpPr>
            <p:cNvPr id="28" name="Tekstvak 2">
              <a:extLst>
                <a:ext uri="{FF2B5EF4-FFF2-40B4-BE49-F238E27FC236}">
                  <a16:creationId xmlns:a16="http://schemas.microsoft.com/office/drawing/2014/main" id="{2B42A1A4-CCD0-4A7E-BF41-B5A6447A47A0}"/>
                </a:ext>
              </a:extLst>
            </p:cNvPr>
            <p:cNvSpPr txBox="1">
              <a:spLocks noChangeArrowheads="1"/>
            </p:cNvSpPr>
            <p:nvPr/>
          </p:nvSpPr>
          <p:spPr>
            <a:xfrm>
              <a:off x="7046729" y="4241694"/>
              <a:ext cx="1826505" cy="1586971"/>
            </a:xfrm>
            <a:prstGeom prst="round2DiagRect">
              <a:avLst>
                <a:gd name="adj1" fmla="val 9525"/>
                <a:gd name="adj2" fmla="val 0"/>
              </a:avLst>
            </a:prstGeom>
            <a:solidFill>
              <a:sysClr val="window" lastClr="FFFFFF"/>
            </a:solidFill>
            <a:ln w="9525" cap="flat" cmpd="sng" algn="ctr">
              <a:solidFill>
                <a:schemeClr val="tx1"/>
              </a:solidFill>
              <a:prstDash val="solid"/>
              <a:miter lim="800000"/>
              <a:headEnd/>
              <a:tailEnd/>
            </a:ln>
            <a:effectLst>
              <a:outerShdw blurRad="12700" dist="12700" dir="2700000" algn="tl" rotWithShape="0">
                <a:prstClr val="black">
                  <a:alpha val="20000"/>
                </a:prstClr>
              </a:outerShdw>
            </a:effectLst>
          </p:spPr>
          <p:txBody>
            <a:bodyPr rot="0" vert="horz" wrap="square" lIns="36000" tIns="0" rIns="36000" bIns="0" numCol="1"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600" b="1" i="0" u="none" strike="noStrike" kern="1200" cap="none" spc="0" normalizeH="0" baseline="0" noProof="0" dirty="0">
                  <a:ln>
                    <a:noFill/>
                  </a:ln>
                  <a:solidFill>
                    <a:srgbClr val="4A442A"/>
                  </a:solidFill>
                  <a:effectLst/>
                  <a:uLnTx/>
                  <a:uFillTx/>
                  <a:latin typeface="Calibri" panose="020F0502020204030204" pitchFamily="34" charset="0"/>
                  <a:ea typeface="Calibri" panose="020F0502020204030204" pitchFamily="34" charset="0"/>
                  <a:cs typeface="+mn-cs"/>
                </a:rPr>
                <a:t>Waardering door maatschappij</a:t>
              </a:r>
              <a:endParaRPr kumimoji="0" lang="nl-BE" altLang="nl-BE" sz="1100" b="0" i="0" u="none" strike="noStrike" kern="1200" cap="none" spc="0" normalizeH="0" baseline="0" noProof="0" dirty="0">
                <a:ln>
                  <a:noFill/>
                </a:ln>
                <a:solidFill>
                  <a:srgbClr val="1D1B11"/>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400" b="1" i="0" u="sng"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rPr>
                <a:t>SPEERPUNT 1</a:t>
              </a:r>
            </a:p>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nl-BE" altLang="nl-BE" sz="1400" b="1" i="0" u="none"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rPr>
                <a:t>Ons Vrij CLB is stevig verankerd in </a:t>
              </a:r>
              <a:r>
                <a:rPr lang="nl-BE" altLang="nl-BE" sz="1400" b="1" dirty="0">
                  <a:solidFill>
                    <a:srgbClr val="2086C5"/>
                  </a:solidFill>
                  <a:latin typeface="Calibri" panose="020F0502020204030204" pitchFamily="34" charset="0"/>
                  <a:ea typeface="Calibri" panose="020F0502020204030204" pitchFamily="34" charset="0"/>
                </a:rPr>
                <a:t>de</a:t>
              </a:r>
              <a:r>
                <a:rPr kumimoji="0" lang="nl-BE" altLang="nl-BE" sz="1400" b="1" i="0" u="none"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rPr>
                <a:t> lokale </a:t>
              </a:r>
              <a:r>
                <a:rPr lang="nl-BE" altLang="nl-BE" sz="1400" b="1" dirty="0">
                  <a:solidFill>
                    <a:srgbClr val="2086C5"/>
                  </a:solidFill>
                  <a:latin typeface="Calibri" panose="020F0502020204030204" pitchFamily="34" charset="0"/>
                  <a:ea typeface="Calibri" panose="020F0502020204030204" pitchFamily="34" charset="0"/>
                </a:rPr>
                <a:t>gemeenschap</a:t>
              </a:r>
              <a:r>
                <a:rPr kumimoji="0" lang="nl-BE" altLang="nl-BE" sz="1400" b="1" i="0" u="none"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rPr>
                <a:t> </a:t>
              </a:r>
              <a:endParaRPr kumimoji="0" lang="nl-BE" altLang="nl-BE" sz="1600" b="1" i="0" u="none"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endParaRPr>
            </a:p>
          </p:txBody>
        </p:sp>
        <p:sp>
          <p:nvSpPr>
            <p:cNvPr id="29" name="Tekstvak 2">
              <a:extLst>
                <a:ext uri="{FF2B5EF4-FFF2-40B4-BE49-F238E27FC236}">
                  <a16:creationId xmlns:a16="http://schemas.microsoft.com/office/drawing/2014/main" id="{A8C9CD67-BC10-4A04-9996-3B54B462AB05}"/>
                </a:ext>
              </a:extLst>
            </p:cNvPr>
            <p:cNvSpPr txBox="1">
              <a:spLocks noChangeArrowheads="1"/>
            </p:cNvSpPr>
            <p:nvPr/>
          </p:nvSpPr>
          <p:spPr>
            <a:xfrm>
              <a:off x="9073986" y="355233"/>
              <a:ext cx="1510488" cy="5473431"/>
            </a:xfrm>
            <a:prstGeom prst="round2DiagRect">
              <a:avLst>
                <a:gd name="adj1" fmla="val 9525"/>
                <a:gd name="adj2" fmla="val 0"/>
              </a:avLst>
            </a:prstGeom>
            <a:solidFill>
              <a:sysClr val="window" lastClr="FFFFFF"/>
            </a:solidFill>
            <a:ln w="9525" cap="flat" cmpd="sng" algn="ctr">
              <a:solidFill>
                <a:schemeClr val="tx1"/>
              </a:solidFill>
              <a:prstDash val="solid"/>
              <a:miter lim="800000"/>
              <a:headEnd/>
              <a:tailEnd/>
            </a:ln>
            <a:effectLst>
              <a:outerShdw blurRad="12700" dist="12700" dir="2700000" algn="tl" rotWithShape="0">
                <a:prstClr val="black">
                  <a:alpha val="20000"/>
                </a:prstClr>
              </a:outerShdw>
            </a:effectLst>
          </p:spPr>
          <p:txBody>
            <a:bodyPr rot="0" vert="horz" wrap="square" lIns="36000" tIns="45720" rIns="36000" bIns="45720" numCol="1"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600" b="1" i="0" u="none" strike="noStrike" kern="1200" cap="none" spc="0" normalizeH="0" baseline="0" noProof="0" dirty="0">
                  <a:ln>
                    <a:noFill/>
                  </a:ln>
                  <a:solidFill>
                    <a:srgbClr val="4A442A"/>
                  </a:solidFill>
                  <a:effectLst/>
                  <a:uLnTx/>
                  <a:uFillTx/>
                  <a:latin typeface="Calibri" panose="020F0502020204030204" pitchFamily="34" charset="0"/>
                  <a:ea typeface="Calibri" panose="020F0502020204030204" pitchFamily="34" charset="0"/>
                  <a:cs typeface="+mn-cs"/>
                </a:rPr>
                <a:t>Resultaten</a:t>
              </a:r>
              <a:endParaRPr kumimoji="0" lang="nl-BE" altLang="nl-BE" sz="1100" b="0" i="0" u="none" strike="noStrike" kern="1200" cap="none" spc="0" normalizeH="0" baseline="0" noProof="0" dirty="0">
                <a:ln>
                  <a:noFill/>
                </a:ln>
                <a:solidFill>
                  <a:srgbClr val="1D1B11"/>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400" b="1" i="0" u="sng"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rPr>
                <a:t>SPEERPUNT 4</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BE" altLang="nl-BE" sz="1400" b="1" i="0" u="none" strike="noStrike" kern="1200" cap="none" spc="0" normalizeH="0" baseline="0" noProof="0" dirty="0">
                  <a:ln>
                    <a:noFill/>
                  </a:ln>
                  <a:solidFill>
                    <a:srgbClr val="2086C5"/>
                  </a:solidFill>
                  <a:effectLst/>
                  <a:uLnTx/>
                  <a:uFillTx/>
                  <a:latin typeface="Calibri" panose="020F0502020204030204" pitchFamily="34" charset="0"/>
                  <a:ea typeface="Calibri" panose="020F0502020204030204" pitchFamily="34" charset="0"/>
                  <a:cs typeface="+mn-cs"/>
                </a:rPr>
                <a:t>Ons Vrij CLB maakt zijn effectiviteit meetbaar en zichtbaar</a:t>
              </a:r>
            </a:p>
          </p:txBody>
        </p:sp>
      </p:grpSp>
      <p:sp>
        <p:nvSpPr>
          <p:cNvPr id="3" name="Pijl: rechts 2">
            <a:extLst>
              <a:ext uri="{FF2B5EF4-FFF2-40B4-BE49-F238E27FC236}">
                <a16:creationId xmlns:a16="http://schemas.microsoft.com/office/drawing/2014/main" id="{32D49CFE-F6A5-45D1-B76E-3F781D37831C}"/>
              </a:ext>
            </a:extLst>
          </p:cNvPr>
          <p:cNvSpPr/>
          <p:nvPr/>
        </p:nvSpPr>
        <p:spPr>
          <a:xfrm>
            <a:off x="1078792" y="5769159"/>
            <a:ext cx="10278553" cy="606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Gelijke kansen voor elke leerling</a:t>
            </a:r>
          </a:p>
        </p:txBody>
      </p:sp>
    </p:spTree>
    <p:extLst>
      <p:ext uri="{BB962C8B-B14F-4D97-AF65-F5344CB8AC3E}">
        <p14:creationId xmlns:p14="http://schemas.microsoft.com/office/powerpoint/2010/main" val="1236059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7EDEB9-3F3E-4D85-A8DA-A01185B5D597}"/>
              </a:ext>
            </a:extLst>
          </p:cNvPr>
          <p:cNvSpPr>
            <a:spLocks noGrp="1"/>
          </p:cNvSpPr>
          <p:nvPr>
            <p:ph type="title"/>
          </p:nvPr>
        </p:nvSpPr>
        <p:spPr/>
        <p:txBody>
          <a:bodyPr/>
          <a:lstStyle/>
          <a:p>
            <a:r>
              <a:rPr lang="nl-NL">
                <a:latin typeface="Calibri"/>
                <a:cs typeface="Calibri"/>
              </a:rPr>
              <a:t>Speerpunt 1</a:t>
            </a:r>
            <a:endParaRPr lang="nl-NL"/>
          </a:p>
        </p:txBody>
      </p:sp>
      <p:sp>
        <p:nvSpPr>
          <p:cNvPr id="3" name="Tijdelijke aanduiding voor inhoud 2">
            <a:extLst>
              <a:ext uri="{FF2B5EF4-FFF2-40B4-BE49-F238E27FC236}">
                <a16:creationId xmlns:a16="http://schemas.microsoft.com/office/drawing/2014/main" id="{A9BB97B8-AE6F-4C01-AA6B-E9B6AB44111B}"/>
              </a:ext>
            </a:extLst>
          </p:cNvPr>
          <p:cNvSpPr>
            <a:spLocks noGrp="1"/>
          </p:cNvSpPr>
          <p:nvPr>
            <p:ph idx="1"/>
          </p:nvPr>
        </p:nvSpPr>
        <p:spPr>
          <a:xfrm>
            <a:off x="399288" y="1825625"/>
            <a:ext cx="11323320" cy="4608770"/>
          </a:xfrm>
        </p:spPr>
        <p:txBody>
          <a:bodyPr vert="horz" lIns="91440" tIns="45720" rIns="91440" bIns="45720" rtlCol="0" anchor="t">
            <a:noAutofit/>
          </a:bodyPr>
          <a:lstStyle/>
          <a:p>
            <a:pPr marL="0" indent="0" algn="just">
              <a:buNone/>
            </a:pPr>
            <a:r>
              <a:rPr lang="nl-BE" sz="2400" b="1">
                <a:cs typeface="Calibri"/>
              </a:rPr>
              <a:t>Om...</a:t>
            </a:r>
            <a:endParaRPr lang="nl-NL" sz="2400">
              <a:cs typeface="Calibri"/>
            </a:endParaRPr>
          </a:p>
          <a:p>
            <a:pPr marL="342900" indent="-342900" algn="just"/>
            <a:r>
              <a:rPr lang="nl-BE" sz="2400">
                <a:cs typeface="Calibri"/>
              </a:rPr>
              <a:t>gedragenheid en pleitbezorgers te hebben binnen de maatschappij, </a:t>
            </a:r>
            <a:endParaRPr lang="nl-NL" sz="2400">
              <a:cs typeface="Calibri"/>
            </a:endParaRPr>
          </a:p>
          <a:p>
            <a:pPr marL="342900" indent="-342900" algn="just"/>
            <a:r>
              <a:rPr lang="nl-BE" sz="2400">
                <a:cs typeface="Calibri"/>
              </a:rPr>
              <a:t>verantwoording te kunnen geven aan de samenleving, </a:t>
            </a:r>
            <a:endParaRPr lang="nl-NL" sz="2400">
              <a:cs typeface="Calibri"/>
            </a:endParaRPr>
          </a:p>
          <a:p>
            <a:pPr marL="342900" indent="-342900" algn="just"/>
            <a:r>
              <a:rPr lang="nl-BE" sz="2400">
                <a:cs typeface="Calibri"/>
              </a:rPr>
              <a:t>dienstverlening te organiseren die gebaseerd is op cliëntverwachtingen, </a:t>
            </a:r>
            <a:endParaRPr lang="nl-NL" sz="2400">
              <a:cs typeface="Calibri"/>
            </a:endParaRPr>
          </a:p>
          <a:p>
            <a:pPr marL="342900" indent="-342900" algn="just"/>
            <a:r>
              <a:rPr lang="nl-BE" sz="2400">
                <a:cs typeface="Calibri"/>
              </a:rPr>
              <a:t>complementaire hulpverlening te realiseren, </a:t>
            </a:r>
            <a:endParaRPr lang="nl-NL" sz="2400">
              <a:cs typeface="Calibri"/>
            </a:endParaRPr>
          </a:p>
          <a:p>
            <a:pPr marL="342900" indent="-342900" algn="just"/>
            <a:r>
              <a:rPr lang="nl-BE" sz="2400">
                <a:cs typeface="Calibri"/>
              </a:rPr>
              <a:t>in te spelen op lokale noden en nieuwe maatschappelijke </a:t>
            </a:r>
            <a:r>
              <a:rPr lang="nl-BE" sz="2400" err="1">
                <a:cs typeface="Calibri"/>
              </a:rPr>
              <a:t>tendenzen</a:t>
            </a:r>
            <a:r>
              <a:rPr lang="nl-BE" sz="2400">
                <a:cs typeface="Calibri"/>
              </a:rPr>
              <a:t>, </a:t>
            </a:r>
            <a:endParaRPr lang="nl-NL" sz="2400">
              <a:cs typeface="Calibri"/>
            </a:endParaRPr>
          </a:p>
          <a:p>
            <a:pPr marL="342900" indent="-342900" algn="just"/>
            <a:r>
              <a:rPr lang="nl-BE" sz="2400">
                <a:cs typeface="Calibri"/>
              </a:rPr>
              <a:t>toegang te krijgen tot de doelgroepen, in het bijzonder kwetsbare doelgroepen, </a:t>
            </a:r>
            <a:endParaRPr lang="nl-NL" sz="2400">
              <a:cs typeface="Calibri"/>
            </a:endParaRPr>
          </a:p>
          <a:p>
            <a:pPr marL="342900" indent="-342900" algn="just"/>
            <a:r>
              <a:rPr lang="nl-BE" sz="2400">
                <a:cs typeface="Calibri"/>
              </a:rPr>
              <a:t>een bevoorrechte partner te zijn in het realiseren van nieuwe projecten</a:t>
            </a:r>
            <a:endParaRPr lang="nl-NL" sz="2400">
              <a:cs typeface="Calibri"/>
            </a:endParaRPr>
          </a:p>
          <a:p>
            <a:pPr marL="0" indent="0" algn="just">
              <a:buNone/>
            </a:pPr>
            <a:r>
              <a:rPr lang="nl-BE" sz="2400" b="1">
                <a:cs typeface="Calibri"/>
              </a:rPr>
              <a:t>moet het Vrij CLB stevig verankerd zijn in de lokale gemeenschap.</a:t>
            </a:r>
            <a:endParaRPr lang="nl-NL" sz="2400" b="1">
              <a:cs typeface="Calibri" panose="020F0502020204030204"/>
            </a:endParaRPr>
          </a:p>
          <a:p>
            <a:pPr algn="just"/>
            <a:endParaRPr lang="nl-NL" sz="2400">
              <a:cs typeface="Calibri" panose="020F0502020204030204"/>
            </a:endParaRPr>
          </a:p>
        </p:txBody>
      </p:sp>
    </p:spTree>
    <p:extLst>
      <p:ext uri="{BB962C8B-B14F-4D97-AF65-F5344CB8AC3E}">
        <p14:creationId xmlns:p14="http://schemas.microsoft.com/office/powerpoint/2010/main" val="1071016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7EDEB9-3F3E-4D85-A8DA-A01185B5D597}"/>
              </a:ext>
            </a:extLst>
          </p:cNvPr>
          <p:cNvSpPr>
            <a:spLocks noGrp="1"/>
          </p:cNvSpPr>
          <p:nvPr>
            <p:ph type="title"/>
          </p:nvPr>
        </p:nvSpPr>
        <p:spPr/>
        <p:txBody>
          <a:bodyPr/>
          <a:lstStyle/>
          <a:p>
            <a:r>
              <a:rPr lang="nl-NL">
                <a:latin typeface="Calibri"/>
                <a:cs typeface="Calibri"/>
              </a:rPr>
              <a:t>Speerpunt 1</a:t>
            </a:r>
            <a:endParaRPr lang="nl-NL"/>
          </a:p>
        </p:txBody>
      </p:sp>
      <p:sp>
        <p:nvSpPr>
          <p:cNvPr id="3" name="Tijdelijke aanduiding voor inhoud 2">
            <a:extLst>
              <a:ext uri="{FF2B5EF4-FFF2-40B4-BE49-F238E27FC236}">
                <a16:creationId xmlns:a16="http://schemas.microsoft.com/office/drawing/2014/main" id="{A9BB97B8-AE6F-4C01-AA6B-E9B6AB44111B}"/>
              </a:ext>
            </a:extLst>
          </p:cNvPr>
          <p:cNvSpPr>
            <a:spLocks noGrp="1"/>
          </p:cNvSpPr>
          <p:nvPr>
            <p:ph idx="1"/>
          </p:nvPr>
        </p:nvSpPr>
        <p:spPr>
          <a:xfrm>
            <a:off x="399288" y="1825625"/>
            <a:ext cx="11323320" cy="4608770"/>
          </a:xfrm>
        </p:spPr>
        <p:txBody>
          <a:bodyPr vert="horz" lIns="91440" tIns="45720" rIns="91440" bIns="45720" rtlCol="0" anchor="t">
            <a:noAutofit/>
          </a:bodyPr>
          <a:lstStyle/>
          <a:p>
            <a:pPr marL="0" indent="0" algn="just">
              <a:buNone/>
            </a:pPr>
            <a:r>
              <a:rPr lang="nl-BE" sz="2400" b="1" dirty="0">
                <a:cs typeface="Calibri"/>
              </a:rPr>
              <a:t>Dit vereist…</a:t>
            </a:r>
            <a:endParaRPr lang="nl-NL" sz="2400" b="1" dirty="0">
              <a:cs typeface="Calibri" panose="020F0502020204030204"/>
            </a:endParaRPr>
          </a:p>
          <a:p>
            <a:pPr algn="just"/>
            <a:r>
              <a:rPr lang="nl-BE" sz="2400" dirty="0">
                <a:cs typeface="Calibri"/>
              </a:rPr>
              <a:t>een sterk bestuur,</a:t>
            </a:r>
            <a:endParaRPr lang="nl-NL" sz="2400" dirty="0">
              <a:cs typeface="Calibri"/>
            </a:endParaRPr>
          </a:p>
          <a:p>
            <a:pPr algn="just"/>
            <a:r>
              <a:rPr lang="nl-BE" sz="2400" dirty="0">
                <a:cs typeface="Calibri"/>
              </a:rPr>
              <a:t>een uitgebouwd stakeholdersmanagement,</a:t>
            </a:r>
            <a:endParaRPr lang="nl-NL" sz="2400" dirty="0">
              <a:cs typeface="Calibri"/>
            </a:endParaRPr>
          </a:p>
          <a:p>
            <a:pPr algn="just"/>
            <a:r>
              <a:rPr lang="nl-BE" sz="2400" dirty="0">
                <a:cs typeface="Calibri"/>
              </a:rPr>
              <a:t>een heldere visie op de positionering van CLB die coherent en proactief wordt uitgedragen,</a:t>
            </a:r>
            <a:endParaRPr lang="nl-NL" sz="2400" dirty="0">
              <a:cs typeface="Calibri"/>
            </a:endParaRPr>
          </a:p>
          <a:p>
            <a:pPr algn="just"/>
            <a:r>
              <a:rPr lang="nl-BE" sz="2400" dirty="0">
                <a:cs typeface="Calibri"/>
              </a:rPr>
              <a:t>participatie in netwerken,</a:t>
            </a:r>
            <a:endParaRPr lang="nl-NL" sz="2400" dirty="0">
              <a:cs typeface="Calibri"/>
            </a:endParaRPr>
          </a:p>
          <a:p>
            <a:pPr algn="just"/>
            <a:r>
              <a:rPr lang="nl-BE" sz="2400" dirty="0" err="1">
                <a:cs typeface="Calibri"/>
              </a:rPr>
              <a:t>pro-actieve</a:t>
            </a:r>
            <a:r>
              <a:rPr lang="nl-BE" sz="2400" dirty="0">
                <a:cs typeface="Calibri"/>
              </a:rPr>
              <a:t> communicatie.</a:t>
            </a:r>
            <a:endParaRPr lang="nl-NL" sz="2400" dirty="0">
              <a:cs typeface="Calibri"/>
            </a:endParaRPr>
          </a:p>
          <a:p>
            <a:pPr algn="just"/>
            <a:endParaRPr lang="nl-NL" sz="2400" dirty="0"/>
          </a:p>
          <a:p>
            <a:pPr algn="just"/>
            <a:endParaRPr lang="nl-NL" sz="2400" dirty="0"/>
          </a:p>
        </p:txBody>
      </p:sp>
    </p:spTree>
    <p:extLst>
      <p:ext uri="{BB962C8B-B14F-4D97-AF65-F5344CB8AC3E}">
        <p14:creationId xmlns:p14="http://schemas.microsoft.com/office/powerpoint/2010/main" val="1486307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688571-1329-475E-80BC-86C8476C4C48}"/>
              </a:ext>
            </a:extLst>
          </p:cNvPr>
          <p:cNvSpPr>
            <a:spLocks noGrp="1"/>
          </p:cNvSpPr>
          <p:nvPr>
            <p:ph type="title"/>
          </p:nvPr>
        </p:nvSpPr>
        <p:spPr/>
        <p:txBody>
          <a:bodyPr/>
          <a:lstStyle/>
          <a:p>
            <a:r>
              <a:rPr lang="nl-NL">
                <a:latin typeface="Calibri"/>
                <a:cs typeface="Calibri"/>
              </a:rPr>
              <a:t>Speerpunt 1</a:t>
            </a:r>
            <a:endParaRPr lang="nl-NL"/>
          </a:p>
        </p:txBody>
      </p:sp>
      <p:sp>
        <p:nvSpPr>
          <p:cNvPr id="3" name="Tijdelijke aanduiding voor inhoud 2">
            <a:extLst>
              <a:ext uri="{FF2B5EF4-FFF2-40B4-BE49-F238E27FC236}">
                <a16:creationId xmlns:a16="http://schemas.microsoft.com/office/drawing/2014/main" id="{D136C0C9-9F54-4813-B696-6A5492503417}"/>
              </a:ext>
            </a:extLst>
          </p:cNvPr>
          <p:cNvSpPr>
            <a:spLocks noGrp="1"/>
          </p:cNvSpPr>
          <p:nvPr>
            <p:ph idx="1"/>
          </p:nvPr>
        </p:nvSpPr>
        <p:spPr>
          <a:xfrm>
            <a:off x="399288" y="1568193"/>
            <a:ext cx="11323320" cy="5082445"/>
          </a:xfrm>
        </p:spPr>
        <p:txBody>
          <a:bodyPr vert="horz" lIns="91440" tIns="45720" rIns="91440" bIns="45720" rtlCol="0" anchor="t">
            <a:noAutofit/>
          </a:bodyPr>
          <a:lstStyle/>
          <a:p>
            <a:pPr marL="0" indent="0" algn="just">
              <a:buNone/>
            </a:pPr>
            <a:r>
              <a:rPr lang="nl-BE" sz="2000" b="1" dirty="0">
                <a:cs typeface="Calibri"/>
              </a:rPr>
              <a:t>Daartoe (=wat elk CLB gaat doen)…</a:t>
            </a:r>
            <a:endParaRPr lang="nl-NL" sz="2000" b="1" dirty="0">
              <a:cs typeface="Calibri"/>
            </a:endParaRPr>
          </a:p>
          <a:p>
            <a:pPr algn="just"/>
            <a:r>
              <a:rPr lang="nl-BE" sz="2000" dirty="0">
                <a:cs typeface="Calibri"/>
              </a:rPr>
              <a:t>bouwt elk CLB zijn bestuursorganen uit conform de ontwerpeisen van </a:t>
            </a:r>
            <a:r>
              <a:rPr lang="nl-BE" sz="2000" dirty="0">
                <a:cs typeface="Calibri"/>
                <a:hlinkClick r:id="rId3"/>
              </a:rPr>
              <a:t>waardevol besturen</a:t>
            </a:r>
            <a:r>
              <a:rPr lang="nl-BE" sz="2000" dirty="0">
                <a:cs typeface="Calibri"/>
              </a:rPr>
              <a:t>,</a:t>
            </a:r>
            <a:endParaRPr lang="nl-NL" sz="2000" dirty="0">
              <a:cs typeface="Calibri"/>
            </a:endParaRPr>
          </a:p>
          <a:p>
            <a:pPr algn="just"/>
            <a:r>
              <a:rPr lang="nl-BE" sz="2000" dirty="0">
                <a:cs typeface="Calibri"/>
              </a:rPr>
              <a:t>draagt elke medewerker in ons centrum de visie uit in heel de organisatie en daarbuiten,</a:t>
            </a:r>
            <a:endParaRPr lang="nl-NL" sz="2000" dirty="0">
              <a:cs typeface="Calibri"/>
            </a:endParaRPr>
          </a:p>
          <a:p>
            <a:pPr algn="just"/>
            <a:r>
              <a:rPr lang="nl-BE" sz="2000" dirty="0">
                <a:cs typeface="Calibri"/>
              </a:rPr>
              <a:t>participeren we in beleidsoverleg van partners voor zover dit ons helpt voor het realiseren van onze visie en onze opdracht,</a:t>
            </a:r>
            <a:endParaRPr lang="nl-NL" sz="2000" dirty="0">
              <a:cs typeface="Calibri"/>
            </a:endParaRPr>
          </a:p>
          <a:p>
            <a:pPr algn="just"/>
            <a:r>
              <a:rPr lang="nl-BE" sz="2000" dirty="0">
                <a:cs typeface="Calibri"/>
              </a:rPr>
              <a:t>betrekt ons centrum belanghebbenden structureel bij de manier waarop we onze visie en opdracht realiseren,</a:t>
            </a:r>
            <a:endParaRPr lang="nl-NL" sz="2000" dirty="0">
              <a:cs typeface="Calibri"/>
            </a:endParaRPr>
          </a:p>
          <a:p>
            <a:pPr algn="just"/>
            <a:r>
              <a:rPr lang="nl-BE" sz="2000" dirty="0">
                <a:cs typeface="Calibri"/>
              </a:rPr>
              <a:t>werkt ons centrum structureel samen met (lokale) partners met de bedoeling ervoor te zorgen dat zij mee onze visie en opdracht realiseren,</a:t>
            </a:r>
            <a:endParaRPr lang="nl-NL" sz="2000" dirty="0">
              <a:cs typeface="Calibri"/>
            </a:endParaRPr>
          </a:p>
          <a:p>
            <a:pPr algn="just"/>
            <a:r>
              <a:rPr lang="nl-BE" sz="2000" dirty="0">
                <a:cs typeface="Calibri"/>
              </a:rPr>
              <a:t>communiceren we naar onze belanghebbenden over de wijze waarop we onze opdrachten organiseren en over de wijze waarop we rekening gehouden hebben met de stem van onze belanghebbenden,</a:t>
            </a:r>
            <a:endParaRPr lang="nl-NL" sz="2000" dirty="0">
              <a:cs typeface="Calibri"/>
            </a:endParaRPr>
          </a:p>
          <a:p>
            <a:pPr algn="just"/>
            <a:r>
              <a:rPr lang="nl-BE" sz="2000" dirty="0">
                <a:cs typeface="Calibri"/>
              </a:rPr>
              <a:t>zetten we onze organisatie letterlijk en figuurlijk in de kijker via gerichte communicatiemiddelen,</a:t>
            </a:r>
            <a:endParaRPr lang="nl-NL" sz="2000" dirty="0">
              <a:cs typeface="Calibri"/>
            </a:endParaRPr>
          </a:p>
          <a:p>
            <a:pPr algn="just"/>
            <a:r>
              <a:rPr lang="nl-BE" sz="2000" dirty="0">
                <a:cs typeface="Calibri"/>
              </a:rPr>
              <a:t>verkennen we de opportuniteit om ons CLB een rol te laten spelen in de buurt voor zover het bijdraagt tot lokale verankering en zicht krijgen op de noden van de lokale context (‘open CLB’ of ‘breed CLB’).</a:t>
            </a:r>
            <a:endParaRPr lang="nl-NL" sz="2000" dirty="0">
              <a:cs typeface="Calibri"/>
            </a:endParaRPr>
          </a:p>
        </p:txBody>
      </p:sp>
    </p:spTree>
    <p:extLst>
      <p:ext uri="{BB962C8B-B14F-4D97-AF65-F5344CB8AC3E}">
        <p14:creationId xmlns:p14="http://schemas.microsoft.com/office/powerpoint/2010/main" val="3043460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3B262-3214-4C83-A703-C83BF52CAC2E}"/>
              </a:ext>
            </a:extLst>
          </p:cNvPr>
          <p:cNvSpPr>
            <a:spLocks noGrp="1"/>
          </p:cNvSpPr>
          <p:nvPr>
            <p:ph type="title"/>
          </p:nvPr>
        </p:nvSpPr>
        <p:spPr/>
        <p:txBody>
          <a:bodyPr/>
          <a:lstStyle/>
          <a:p>
            <a:r>
              <a:rPr lang="nl-BE" dirty="0"/>
              <a:t>Realisaties</a:t>
            </a:r>
            <a:br>
              <a:rPr lang="nl-BE" dirty="0"/>
            </a:br>
            <a:r>
              <a:rPr lang="nl-BE" sz="4800" dirty="0"/>
              <a:t>Stefan Grielens</a:t>
            </a:r>
            <a:endParaRPr lang="nl-NL" dirty="0"/>
          </a:p>
        </p:txBody>
      </p:sp>
    </p:spTree>
    <p:extLst>
      <p:ext uri="{BB962C8B-B14F-4D97-AF65-F5344CB8AC3E}">
        <p14:creationId xmlns:p14="http://schemas.microsoft.com/office/powerpoint/2010/main" val="3450240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ps in corona-tijden | Vrij CLB Netwerk">
            <a:extLst>
              <a:ext uri="{FF2B5EF4-FFF2-40B4-BE49-F238E27FC236}">
                <a16:creationId xmlns:a16="http://schemas.microsoft.com/office/drawing/2014/main" id="{D970569A-D672-44F4-9E95-AD9C687A0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765" y="5889563"/>
            <a:ext cx="1579212" cy="9684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ep 4">
            <a:extLst>
              <a:ext uri="{FF2B5EF4-FFF2-40B4-BE49-F238E27FC236}">
                <a16:creationId xmlns:a16="http://schemas.microsoft.com/office/drawing/2014/main" id="{CC997ABC-ACBE-4F89-A01F-5A1DAA87EC69}"/>
              </a:ext>
            </a:extLst>
          </p:cNvPr>
          <p:cNvGrpSpPr/>
          <p:nvPr/>
        </p:nvGrpSpPr>
        <p:grpSpPr>
          <a:xfrm>
            <a:off x="1842524" y="734981"/>
            <a:ext cx="8686801" cy="5638800"/>
            <a:chOff x="1828800" y="685800"/>
            <a:chExt cx="8686801" cy="5638800"/>
          </a:xfrm>
        </p:grpSpPr>
        <p:sp>
          <p:nvSpPr>
            <p:cNvPr id="19" name="TextBox 18"/>
            <p:cNvSpPr txBox="1"/>
            <p:nvPr/>
          </p:nvSpPr>
          <p:spPr>
            <a:xfrm>
              <a:off x="1896428" y="1724978"/>
              <a:ext cx="1524000" cy="56515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Documentatie</a:t>
              </a:r>
            </a:p>
            <a:p>
              <a:pPr marL="182563" indent="-84138">
                <a:buFont typeface="Arial" panose="020B0604020202020204" pitchFamily="34" charset="0"/>
                <a:buChar char="•"/>
              </a:pPr>
              <a:r>
                <a:rPr lang="nl-BE" sz="1000" dirty="0">
                  <a:solidFill>
                    <a:srgbClr val="000000"/>
                  </a:solidFill>
                  <a:latin typeface="Georgia" pitchFamily="18" charset="0"/>
                </a:rPr>
                <a:t>Datakwaliteit</a:t>
              </a:r>
            </a:p>
            <a:p>
              <a:pPr marL="182563" indent="-84138">
                <a:buFont typeface="Arial" panose="020B0604020202020204" pitchFamily="34" charset="0"/>
                <a:buChar char="•"/>
              </a:pPr>
              <a:r>
                <a:rPr lang="nl-BE" sz="1000" dirty="0">
                  <a:solidFill>
                    <a:srgbClr val="000000"/>
                  </a:solidFill>
                  <a:latin typeface="Georgia" pitchFamily="18" charset="0"/>
                </a:rPr>
                <a:t>Beveiliging</a:t>
              </a:r>
            </a:p>
          </p:txBody>
        </p:sp>
        <p:graphicFrame>
          <p:nvGraphicFramePr>
            <p:cNvPr id="2" name="Diagram 1"/>
            <p:cNvGraphicFramePr/>
            <p:nvPr/>
          </p:nvGraphicFramePr>
          <p:xfrm>
            <a:off x="3886200" y="2273300"/>
            <a:ext cx="4343400" cy="279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5615941" y="3395776"/>
              <a:ext cx="1066800" cy="228600"/>
            </a:xfrm>
            <a:prstGeom prst="rect">
              <a:avLst/>
            </a:prstGeom>
            <a:noFill/>
          </p:spPr>
          <p:txBody>
            <a:bodyPr wrap="square" lIns="0" tIns="0" rIns="0" bIns="0" rtlCol="0">
              <a:noAutofit/>
            </a:bodyPr>
            <a:lstStyle/>
            <a:p>
              <a:pPr indent="-274320">
                <a:spcAft>
                  <a:spcPts val="900"/>
                </a:spcAft>
              </a:pPr>
              <a:r>
                <a:rPr lang="nl-BE" sz="2000" b="1" dirty="0">
                  <a:solidFill>
                    <a:srgbClr val="DC6900">
                      <a:lumMod val="75000"/>
                    </a:srgbClr>
                  </a:solidFill>
                  <a:latin typeface="Arial"/>
                </a:rPr>
                <a:t>Decreet</a:t>
              </a:r>
            </a:p>
            <a:p>
              <a:pPr indent="-274320">
                <a:spcAft>
                  <a:spcPts val="900"/>
                </a:spcAft>
              </a:pPr>
              <a:r>
                <a:rPr lang="nl-BE" b="1" i="0" dirty="0">
                  <a:solidFill>
                    <a:srgbClr val="333333"/>
                  </a:solidFill>
                  <a:effectLst/>
                  <a:latin typeface="Trebuchet MS" panose="020B0603020202020204" pitchFamily="34" charset="0"/>
                </a:rPr>
                <a:t>27/04/18</a:t>
              </a:r>
              <a:endParaRPr lang="nl-BE" b="1" dirty="0">
                <a:solidFill>
                  <a:srgbClr val="DC6900">
                    <a:lumMod val="75000"/>
                  </a:srgbClr>
                </a:solidFill>
                <a:latin typeface="Arial"/>
              </a:endParaRPr>
            </a:p>
          </p:txBody>
        </p:sp>
        <p:sp>
          <p:nvSpPr>
            <p:cNvPr id="8" name="TextBox 7"/>
            <p:cNvSpPr txBox="1"/>
            <p:nvPr/>
          </p:nvSpPr>
          <p:spPr>
            <a:xfrm>
              <a:off x="3725228" y="2307273"/>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Stuurbaarheid</a:t>
              </a:r>
            </a:p>
          </p:txBody>
        </p:sp>
        <p:sp>
          <p:nvSpPr>
            <p:cNvPr id="15" name="TextBox 14"/>
            <p:cNvSpPr txBox="1"/>
            <p:nvPr/>
          </p:nvSpPr>
          <p:spPr>
            <a:xfrm>
              <a:off x="6400800" y="5606733"/>
              <a:ext cx="1676400" cy="568325"/>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92075"/>
              <a:endParaRPr lang="nl-BE" sz="1000" dirty="0">
                <a:solidFill>
                  <a:srgbClr val="000000"/>
                </a:solidFill>
                <a:latin typeface="Georgia" pitchFamily="18" charset="0"/>
              </a:endParaRPr>
            </a:p>
            <a:p>
              <a:pPr marL="92075">
                <a:spcAft>
                  <a:spcPts val="900"/>
                </a:spcAft>
              </a:pPr>
              <a:r>
                <a:rPr lang="nl-BE" sz="1000" dirty="0">
                  <a:solidFill>
                    <a:srgbClr val="000000"/>
                  </a:solidFill>
                  <a:latin typeface="Georgia" pitchFamily="18" charset="0"/>
                </a:rPr>
                <a:t>Om effectiviteit te kunnen garanderen in de toekomst</a:t>
              </a:r>
            </a:p>
          </p:txBody>
        </p:sp>
        <p:sp>
          <p:nvSpPr>
            <p:cNvPr id="13" name="TextBox 12"/>
            <p:cNvSpPr txBox="1"/>
            <p:nvPr/>
          </p:nvSpPr>
          <p:spPr>
            <a:xfrm>
              <a:off x="2783205" y="3072924"/>
              <a:ext cx="1482090" cy="381000"/>
            </a:xfrm>
            <a:prstGeom prst="rect">
              <a:avLst/>
            </a:prstGeom>
            <a:solidFill>
              <a:schemeClr val="tx2">
                <a:lumMod val="20000"/>
                <a:lumOff val="80000"/>
              </a:schemeClr>
            </a:solidFill>
            <a:ln w="57150">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err="1">
                  <a:solidFill>
                    <a:srgbClr val="DC6900">
                      <a:lumMod val="75000"/>
                    </a:srgbClr>
                  </a:solidFill>
                  <a:latin typeface="Georgia" pitchFamily="18" charset="0"/>
                </a:rPr>
                <a:t>Gelijkgerichtheid</a:t>
              </a:r>
              <a:endParaRPr lang="nl-BE" sz="1100" dirty="0">
                <a:solidFill>
                  <a:srgbClr val="DC6900">
                    <a:lumMod val="75000"/>
                  </a:srgbClr>
                </a:solidFill>
                <a:latin typeface="Georgia" pitchFamily="18" charset="0"/>
              </a:endParaRPr>
            </a:p>
          </p:txBody>
        </p:sp>
        <p:sp>
          <p:nvSpPr>
            <p:cNvPr id="12" name="TextBox 11"/>
            <p:cNvSpPr txBox="1"/>
            <p:nvPr/>
          </p:nvSpPr>
          <p:spPr>
            <a:xfrm>
              <a:off x="5410200" y="5324157"/>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Efficiëntie</a:t>
              </a:r>
            </a:p>
          </p:txBody>
        </p:sp>
        <p:sp>
          <p:nvSpPr>
            <p:cNvPr id="17" name="Oval 16"/>
            <p:cNvSpPr/>
            <p:nvPr/>
          </p:nvSpPr>
          <p:spPr bwMode="ltGray">
            <a:xfrm>
              <a:off x="3096578" y="1764349"/>
              <a:ext cx="1409700" cy="542925"/>
            </a:xfrm>
            <a:prstGeom prst="ellipse">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nl-BE" sz="1100" dirty="0">
                  <a:solidFill>
                    <a:srgbClr val="DC6900">
                      <a:lumMod val="75000"/>
                    </a:srgbClr>
                  </a:solidFill>
                  <a:latin typeface="Georgia" pitchFamily="18" charset="0"/>
                </a:rPr>
                <a:t>Operationele rapportering</a:t>
              </a:r>
            </a:p>
          </p:txBody>
        </p:sp>
        <p:sp>
          <p:nvSpPr>
            <p:cNvPr id="18" name="Oval 17"/>
            <p:cNvSpPr/>
            <p:nvPr/>
          </p:nvSpPr>
          <p:spPr bwMode="ltGray">
            <a:xfrm>
              <a:off x="2467928" y="2154239"/>
              <a:ext cx="1409700" cy="542925"/>
            </a:xfrm>
            <a:prstGeom prst="ellipse">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nl-BE" sz="1100" dirty="0">
                  <a:solidFill>
                    <a:srgbClr val="DC6900">
                      <a:lumMod val="75000"/>
                    </a:srgbClr>
                  </a:solidFill>
                  <a:latin typeface="Georgia" pitchFamily="18" charset="0"/>
                </a:rPr>
                <a:t>Financiële rapportering</a:t>
              </a:r>
            </a:p>
          </p:txBody>
        </p:sp>
        <p:sp>
          <p:nvSpPr>
            <p:cNvPr id="20" name="TextBox 19"/>
            <p:cNvSpPr txBox="1"/>
            <p:nvPr/>
          </p:nvSpPr>
          <p:spPr>
            <a:xfrm>
              <a:off x="5109210" y="1553210"/>
              <a:ext cx="1824990" cy="57658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Onafhankelijk van de school</a:t>
              </a:r>
            </a:p>
            <a:p>
              <a:pPr marL="182563" indent="-84138">
                <a:buFont typeface="Arial" panose="020B0604020202020204" pitchFamily="34" charset="0"/>
                <a:buChar char="•"/>
              </a:pPr>
              <a:r>
                <a:rPr lang="nl-BE" sz="1000" dirty="0">
                  <a:solidFill>
                    <a:srgbClr val="000000"/>
                  </a:solidFill>
                  <a:latin typeface="Georgia" pitchFamily="18" charset="0"/>
                </a:rPr>
                <a:t>Onafhankelijk van welzijn</a:t>
              </a:r>
            </a:p>
            <a:p>
              <a:pPr marL="182563" indent="-84138">
                <a:buFont typeface="Arial" panose="020B0604020202020204" pitchFamily="34" charset="0"/>
                <a:buChar char="•"/>
              </a:pPr>
              <a:r>
                <a:rPr lang="nl-BE" sz="1000" dirty="0">
                  <a:solidFill>
                    <a:srgbClr val="000000"/>
                  </a:solidFill>
                  <a:latin typeface="Georgia" pitchFamily="18" charset="0"/>
                </a:rPr>
                <a:t>Zichtbare onafhankelijkheid</a:t>
              </a:r>
            </a:p>
          </p:txBody>
        </p:sp>
        <p:sp>
          <p:nvSpPr>
            <p:cNvPr id="6" name="TextBox 5"/>
            <p:cNvSpPr txBox="1"/>
            <p:nvPr/>
          </p:nvSpPr>
          <p:spPr>
            <a:xfrm>
              <a:off x="5410200" y="2057400"/>
              <a:ext cx="1447800" cy="381000"/>
            </a:xfrm>
            <a:prstGeom prst="rect">
              <a:avLst/>
            </a:prstGeom>
            <a:solidFill>
              <a:schemeClr val="tx2">
                <a:lumMod val="20000"/>
                <a:lumOff val="80000"/>
              </a:schemeClr>
            </a:solidFill>
            <a:ln w="57150">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Onafhankelijkheid</a:t>
              </a:r>
            </a:p>
          </p:txBody>
        </p:sp>
        <p:sp>
          <p:nvSpPr>
            <p:cNvPr id="21" name="TextBox 20"/>
            <p:cNvSpPr txBox="1"/>
            <p:nvPr/>
          </p:nvSpPr>
          <p:spPr>
            <a:xfrm>
              <a:off x="8875985" y="3327765"/>
              <a:ext cx="1609725" cy="60960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tabLst>
                  <a:tab pos="449263" algn="l"/>
                </a:tabLst>
              </a:pPr>
              <a:r>
                <a:rPr lang="nl-BE" sz="1000" dirty="0">
                  <a:solidFill>
                    <a:srgbClr val="000000"/>
                  </a:solidFill>
                  <a:latin typeface="Georgia" pitchFamily="18" charset="0"/>
                </a:rPr>
                <a:t>Diversiteit (van 3,07% naar 4,06%)</a:t>
              </a:r>
            </a:p>
            <a:p>
              <a:pPr marL="182563" indent="-84138">
                <a:buFont typeface="Arial" panose="020B0604020202020204" pitchFamily="34" charset="0"/>
                <a:buChar char="•"/>
                <a:tabLst>
                  <a:tab pos="449263" algn="l"/>
                </a:tabLst>
              </a:pPr>
              <a:r>
                <a:rPr lang="nl-BE" sz="1000" dirty="0">
                  <a:solidFill>
                    <a:srgbClr val="000000"/>
                  </a:solidFill>
                  <a:latin typeface="Georgia" pitchFamily="18" charset="0"/>
                </a:rPr>
                <a:t>Vorming en evaluatie </a:t>
              </a:r>
            </a:p>
            <a:p>
              <a:pPr marL="182563" indent="-84138">
                <a:buFont typeface="Arial" panose="020B0604020202020204" pitchFamily="34" charset="0"/>
                <a:buChar char="•"/>
                <a:tabLst>
                  <a:tab pos="449263" algn="l"/>
                </a:tabLst>
              </a:pPr>
              <a:r>
                <a:rPr lang="nl-BE" sz="1000" dirty="0">
                  <a:solidFill>
                    <a:srgbClr val="000000"/>
                  </a:solidFill>
                  <a:latin typeface="Georgia" pitchFamily="18" charset="0"/>
                </a:rPr>
                <a:t>Carrière en leiderschap</a:t>
              </a:r>
            </a:p>
          </p:txBody>
        </p:sp>
        <p:sp>
          <p:nvSpPr>
            <p:cNvPr id="4" name="TextBox 3"/>
            <p:cNvSpPr txBox="1"/>
            <p:nvPr/>
          </p:nvSpPr>
          <p:spPr>
            <a:xfrm>
              <a:off x="8077200" y="3886200"/>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Personeel</a:t>
              </a:r>
            </a:p>
          </p:txBody>
        </p:sp>
        <p:sp>
          <p:nvSpPr>
            <p:cNvPr id="22" name="TextBox 21"/>
            <p:cNvSpPr txBox="1"/>
            <p:nvPr/>
          </p:nvSpPr>
          <p:spPr>
            <a:xfrm>
              <a:off x="2457450" y="5326380"/>
              <a:ext cx="2575560" cy="99822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Groot – klein</a:t>
              </a:r>
            </a:p>
            <a:p>
              <a:pPr marL="182563" indent="-84138">
                <a:buFont typeface="Arial" panose="020B0604020202020204" pitchFamily="34" charset="0"/>
                <a:buChar char="•"/>
              </a:pPr>
              <a:r>
                <a:rPr lang="nl-BE" sz="1000" dirty="0">
                  <a:solidFill>
                    <a:srgbClr val="000000"/>
                  </a:solidFill>
                  <a:latin typeface="Georgia" pitchFamily="18" charset="0"/>
                </a:rPr>
                <a:t>Geografische spreiding</a:t>
              </a:r>
            </a:p>
            <a:p>
              <a:pPr marL="182563" indent="-84138">
                <a:buFont typeface="Arial" panose="020B0604020202020204" pitchFamily="34" charset="0"/>
                <a:buChar char="•"/>
              </a:pPr>
              <a:r>
                <a:rPr lang="nl-BE" sz="1000" dirty="0">
                  <a:solidFill>
                    <a:srgbClr val="000000"/>
                  </a:solidFill>
                  <a:latin typeface="Georgia" pitchFamily="18" charset="0"/>
                </a:rPr>
                <a:t>Zichtbare onafhankelijkheid</a:t>
              </a:r>
            </a:p>
            <a:p>
              <a:pPr marL="182563" indent="-84138">
                <a:buFont typeface="Arial" panose="020B0604020202020204" pitchFamily="34" charset="0"/>
                <a:buChar char="•"/>
              </a:pPr>
              <a:r>
                <a:rPr lang="nl-BE" sz="1000" dirty="0">
                  <a:solidFill>
                    <a:srgbClr val="000000"/>
                  </a:solidFill>
                  <a:latin typeface="Georgia" pitchFamily="18" charset="0"/>
                </a:rPr>
                <a:t>Omgaan met complexiteit van problemen</a:t>
              </a:r>
            </a:p>
            <a:p>
              <a:pPr marL="182563" indent="-84138">
                <a:buFont typeface="Arial" panose="020B0604020202020204" pitchFamily="34" charset="0"/>
                <a:buChar char="•"/>
              </a:pPr>
              <a:r>
                <a:rPr lang="nl-BE" sz="1000" dirty="0">
                  <a:solidFill>
                    <a:srgbClr val="000000"/>
                  </a:solidFill>
                  <a:latin typeface="Georgia" pitchFamily="18" charset="0"/>
                </a:rPr>
                <a:t>Efficiënte tijdsbesteding en overleg</a:t>
              </a:r>
            </a:p>
            <a:p>
              <a:pPr marL="182563" indent="-84138">
                <a:buFont typeface="Arial" panose="020B0604020202020204" pitchFamily="34" charset="0"/>
                <a:buChar char="•"/>
              </a:pPr>
              <a:r>
                <a:rPr lang="nl-BE" sz="1000" dirty="0">
                  <a:solidFill>
                    <a:srgbClr val="000000"/>
                  </a:solidFill>
                  <a:latin typeface="Georgia" pitchFamily="18" charset="0"/>
                </a:rPr>
                <a:t>Allocatie van scholen aan centra</a:t>
              </a:r>
            </a:p>
          </p:txBody>
        </p:sp>
        <p:sp>
          <p:nvSpPr>
            <p:cNvPr id="9" name="TextBox 8"/>
            <p:cNvSpPr txBox="1"/>
            <p:nvPr/>
          </p:nvSpPr>
          <p:spPr>
            <a:xfrm>
              <a:off x="3733800" y="5080952"/>
              <a:ext cx="1447800" cy="381000"/>
            </a:xfrm>
            <a:prstGeom prst="rect">
              <a:avLst/>
            </a:prstGeom>
            <a:solidFill>
              <a:schemeClr val="tx2">
                <a:lumMod val="20000"/>
                <a:lumOff val="80000"/>
              </a:schemeClr>
            </a:solidFill>
            <a:ln w="28575">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Organisatiestructuur</a:t>
              </a:r>
            </a:p>
          </p:txBody>
        </p:sp>
        <p:sp>
          <p:nvSpPr>
            <p:cNvPr id="23" name="TextBox 22"/>
            <p:cNvSpPr txBox="1"/>
            <p:nvPr/>
          </p:nvSpPr>
          <p:spPr>
            <a:xfrm>
              <a:off x="9067800" y="4384993"/>
              <a:ext cx="1447800" cy="602615"/>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0975" indent="-84138">
                <a:buFont typeface="Arial" panose="020B0604020202020204" pitchFamily="34" charset="0"/>
                <a:buChar char="•"/>
              </a:pPr>
              <a:r>
                <a:rPr lang="nl-BE" sz="1000" dirty="0">
                  <a:solidFill>
                    <a:srgbClr val="000000"/>
                  </a:solidFill>
                  <a:latin typeface="Georgia" pitchFamily="18" charset="0"/>
                </a:rPr>
                <a:t>Verifieerbare leerlingen- kenmerken</a:t>
              </a:r>
            </a:p>
            <a:p>
              <a:pPr marL="180975" indent="-84138">
                <a:buFont typeface="Arial" panose="020B0604020202020204" pitchFamily="34" charset="0"/>
                <a:buChar char="•"/>
              </a:pPr>
              <a:r>
                <a:rPr lang="nl-BE" sz="1000" dirty="0">
                  <a:solidFill>
                    <a:srgbClr val="000000"/>
                  </a:solidFill>
                  <a:latin typeface="Georgia" pitchFamily="18" charset="0"/>
                </a:rPr>
                <a:t>Regiokenmerken</a:t>
              </a:r>
            </a:p>
          </p:txBody>
        </p:sp>
        <p:sp>
          <p:nvSpPr>
            <p:cNvPr id="7" name="TextBox 6"/>
            <p:cNvSpPr txBox="1"/>
            <p:nvPr/>
          </p:nvSpPr>
          <p:spPr>
            <a:xfrm>
              <a:off x="7772400" y="4495800"/>
              <a:ext cx="13716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Middelenallocatie</a:t>
              </a:r>
            </a:p>
          </p:txBody>
        </p:sp>
        <p:sp>
          <p:nvSpPr>
            <p:cNvPr id="24" name="TextBox 23"/>
            <p:cNvSpPr txBox="1"/>
            <p:nvPr/>
          </p:nvSpPr>
          <p:spPr>
            <a:xfrm>
              <a:off x="8429626" y="5226050"/>
              <a:ext cx="2085975" cy="48895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266700" indent="-84138">
                <a:buFont typeface="Arial" panose="020B0604020202020204" pitchFamily="34" charset="0"/>
                <a:buChar char="•"/>
              </a:pPr>
              <a:r>
                <a:rPr lang="nl-BE" sz="1000" dirty="0">
                  <a:solidFill>
                    <a:srgbClr val="000000"/>
                  </a:solidFill>
                  <a:latin typeface="Georgia" pitchFamily="18" charset="0"/>
                </a:rPr>
                <a:t>Evolutie leerlingenpopulatie</a:t>
              </a:r>
            </a:p>
            <a:p>
              <a:pPr marL="266700" indent="-84138">
                <a:buFont typeface="Arial" panose="020B0604020202020204" pitchFamily="34" charset="0"/>
                <a:buChar char="•"/>
              </a:pPr>
              <a:r>
                <a:rPr lang="nl-BE" sz="1000" dirty="0">
                  <a:solidFill>
                    <a:srgbClr val="000000"/>
                  </a:solidFill>
                  <a:latin typeface="Georgia" pitchFamily="18" charset="0"/>
                </a:rPr>
                <a:t>Niet-gekwalificeerde uitstroom</a:t>
              </a:r>
            </a:p>
            <a:p>
              <a:pPr marL="266700" indent="-84138">
                <a:buFont typeface="Arial" panose="020B0604020202020204" pitchFamily="34" charset="0"/>
                <a:buChar char="•"/>
              </a:pPr>
              <a:r>
                <a:rPr lang="nl-BE" sz="1000" dirty="0">
                  <a:solidFill>
                    <a:srgbClr val="000000"/>
                  </a:solidFill>
                  <a:latin typeface="Georgia" pitchFamily="18" charset="0"/>
                </a:rPr>
                <a:t>Schoolse achterstand</a:t>
              </a:r>
            </a:p>
          </p:txBody>
        </p:sp>
        <p:sp>
          <p:nvSpPr>
            <p:cNvPr id="11" name="TextBox 10"/>
            <p:cNvSpPr txBox="1"/>
            <p:nvPr/>
          </p:nvSpPr>
          <p:spPr>
            <a:xfrm>
              <a:off x="7134225" y="5041900"/>
              <a:ext cx="1447800" cy="381000"/>
            </a:xfrm>
            <a:prstGeom prst="rect">
              <a:avLst/>
            </a:prstGeom>
            <a:solidFill>
              <a:schemeClr val="tx2">
                <a:lumMod val="20000"/>
                <a:lumOff val="80000"/>
              </a:schemeClr>
            </a:solidFill>
            <a:ln w="28575">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Gesloten omslag</a:t>
              </a:r>
            </a:p>
          </p:txBody>
        </p:sp>
        <p:sp>
          <p:nvSpPr>
            <p:cNvPr id="25" name="TextBox 24"/>
            <p:cNvSpPr txBox="1"/>
            <p:nvPr/>
          </p:nvSpPr>
          <p:spPr>
            <a:xfrm>
              <a:off x="1828800" y="4307206"/>
              <a:ext cx="1371600" cy="721995"/>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Beroepsgeheim</a:t>
              </a:r>
            </a:p>
            <a:p>
              <a:pPr marL="182563" indent="-84138">
                <a:buFont typeface="Arial" panose="020B0604020202020204" pitchFamily="34" charset="0"/>
                <a:buChar char="•"/>
              </a:pPr>
              <a:r>
                <a:rPr lang="nl-BE" sz="1000" dirty="0">
                  <a:solidFill>
                    <a:srgbClr val="000000"/>
                  </a:solidFill>
                  <a:latin typeface="Georgia" pitchFamily="18" charset="0"/>
                </a:rPr>
                <a:t>Cliëntgericht</a:t>
              </a:r>
            </a:p>
            <a:p>
              <a:pPr marL="182563" indent="-84138">
                <a:buFont typeface="Arial" panose="020B0604020202020204" pitchFamily="34" charset="0"/>
                <a:buChar char="•"/>
              </a:pPr>
              <a:r>
                <a:rPr lang="nl-BE" sz="1000" dirty="0">
                  <a:solidFill>
                    <a:srgbClr val="000000"/>
                  </a:solidFill>
                  <a:latin typeface="Georgia" pitchFamily="18" charset="0"/>
                </a:rPr>
                <a:t>Effectief</a:t>
              </a:r>
            </a:p>
            <a:p>
              <a:pPr marL="182563" indent="-84138">
                <a:buFont typeface="Arial" panose="020B0604020202020204" pitchFamily="34" charset="0"/>
                <a:buChar char="•"/>
              </a:pPr>
              <a:r>
                <a:rPr lang="nl-BE" sz="1000" dirty="0">
                  <a:solidFill>
                    <a:srgbClr val="000000"/>
                  </a:solidFill>
                  <a:latin typeface="Georgia" pitchFamily="18" charset="0"/>
                </a:rPr>
                <a:t>Transparant</a:t>
              </a:r>
            </a:p>
          </p:txBody>
        </p:sp>
        <p:sp>
          <p:nvSpPr>
            <p:cNvPr id="10" name="TextBox 9"/>
            <p:cNvSpPr txBox="1"/>
            <p:nvPr/>
          </p:nvSpPr>
          <p:spPr>
            <a:xfrm>
              <a:off x="2819400" y="4495800"/>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Gemeenschappelijk zorgdossier</a:t>
              </a:r>
            </a:p>
          </p:txBody>
        </p:sp>
        <p:sp>
          <p:nvSpPr>
            <p:cNvPr id="26" name="TextBox 25"/>
            <p:cNvSpPr txBox="1"/>
            <p:nvPr/>
          </p:nvSpPr>
          <p:spPr>
            <a:xfrm>
              <a:off x="7349490" y="1881504"/>
              <a:ext cx="1299210" cy="64135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Identificatie</a:t>
              </a:r>
            </a:p>
            <a:p>
              <a:pPr marL="182563" indent="-84138">
                <a:buFont typeface="Arial" panose="020B0604020202020204" pitchFamily="34" charset="0"/>
                <a:buChar char="•"/>
              </a:pPr>
              <a:r>
                <a:rPr lang="nl-BE" sz="1000" dirty="0">
                  <a:solidFill>
                    <a:srgbClr val="000000"/>
                  </a:solidFill>
                  <a:latin typeface="Georgia" pitchFamily="18" charset="0"/>
                </a:rPr>
                <a:t>Alineëring</a:t>
              </a:r>
            </a:p>
            <a:p>
              <a:pPr marL="182563" indent="-84138">
                <a:buFont typeface="Arial" panose="020B0604020202020204" pitchFamily="34" charset="0"/>
                <a:buChar char="•"/>
              </a:pPr>
              <a:r>
                <a:rPr lang="nl-BE" sz="1000" dirty="0">
                  <a:solidFill>
                    <a:srgbClr val="000000"/>
                  </a:solidFill>
                  <a:latin typeface="Georgia" pitchFamily="18" charset="0"/>
                </a:rPr>
                <a:t>Terugkoppeling</a:t>
              </a:r>
            </a:p>
          </p:txBody>
        </p:sp>
        <p:sp>
          <p:nvSpPr>
            <p:cNvPr id="14" name="TextBox 13"/>
            <p:cNvSpPr txBox="1"/>
            <p:nvPr/>
          </p:nvSpPr>
          <p:spPr>
            <a:xfrm>
              <a:off x="7010400" y="2362200"/>
              <a:ext cx="1447800" cy="381000"/>
            </a:xfrm>
            <a:prstGeom prst="rect">
              <a:avLst/>
            </a:prstGeom>
            <a:solidFill>
              <a:schemeClr val="tx2">
                <a:lumMod val="20000"/>
                <a:lumOff val="80000"/>
              </a:schemeClr>
            </a:solidFill>
            <a:ln w="28575">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Belanghebbenden management</a:t>
              </a:r>
            </a:p>
          </p:txBody>
        </p:sp>
        <p:sp>
          <p:nvSpPr>
            <p:cNvPr id="28" name="TextBox 27"/>
            <p:cNvSpPr txBox="1"/>
            <p:nvPr/>
          </p:nvSpPr>
          <p:spPr>
            <a:xfrm>
              <a:off x="8263890" y="685800"/>
              <a:ext cx="2023110" cy="824865"/>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Communicatieplan</a:t>
              </a:r>
            </a:p>
            <a:p>
              <a:pPr marL="182563" indent="-84138">
                <a:buFont typeface="Arial" panose="020B0604020202020204" pitchFamily="34" charset="0"/>
                <a:buChar char="•"/>
              </a:pPr>
              <a:r>
                <a:rPr lang="nl-BE" sz="1000" dirty="0">
                  <a:solidFill>
                    <a:srgbClr val="000000"/>
                  </a:solidFill>
                  <a:latin typeface="Georgia" pitchFamily="18" charset="0"/>
                </a:rPr>
                <a:t>Betere vraag gestuurde werking</a:t>
              </a:r>
            </a:p>
            <a:p>
              <a:pPr marL="182563" indent="-84138">
                <a:buFont typeface="Arial" panose="020B0604020202020204" pitchFamily="34" charset="0"/>
                <a:buChar char="•"/>
              </a:pPr>
              <a:r>
                <a:rPr lang="nl-BE" sz="1000" dirty="0">
                  <a:solidFill>
                    <a:srgbClr val="000000"/>
                  </a:solidFill>
                  <a:latin typeface="Georgia" pitchFamily="18" charset="0"/>
                </a:rPr>
                <a:t>Aangepast aan doelgroepen</a:t>
              </a:r>
            </a:p>
            <a:p>
              <a:pPr marL="182563" indent="-84138">
                <a:buFont typeface="Arial" panose="020B0604020202020204" pitchFamily="34" charset="0"/>
                <a:buChar char="•"/>
              </a:pPr>
              <a:r>
                <a:rPr lang="nl-BE" sz="1000" dirty="0">
                  <a:solidFill>
                    <a:srgbClr val="000000"/>
                  </a:solidFill>
                  <a:latin typeface="Georgia" pitchFamily="18" charset="0"/>
                </a:rPr>
                <a:t>Afsprakennota’s</a:t>
              </a:r>
            </a:p>
          </p:txBody>
        </p:sp>
        <p:sp>
          <p:nvSpPr>
            <p:cNvPr id="29" name="TextBox 28"/>
            <p:cNvSpPr txBox="1"/>
            <p:nvPr/>
          </p:nvSpPr>
          <p:spPr>
            <a:xfrm>
              <a:off x="7924800" y="1343341"/>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Communicatie van het aanbod</a:t>
              </a:r>
            </a:p>
          </p:txBody>
        </p:sp>
        <p:sp>
          <p:nvSpPr>
            <p:cNvPr id="32" name="TextBox 31"/>
            <p:cNvSpPr txBox="1"/>
            <p:nvPr/>
          </p:nvSpPr>
          <p:spPr>
            <a:xfrm>
              <a:off x="1828801" y="3575050"/>
              <a:ext cx="1404085" cy="469900"/>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School</a:t>
              </a:r>
            </a:p>
            <a:p>
              <a:pPr marL="182563" indent="-84138">
                <a:buFont typeface="Arial" panose="020B0604020202020204" pitchFamily="34" charset="0"/>
                <a:buChar char="•"/>
              </a:pPr>
              <a:r>
                <a:rPr lang="nl-BE" sz="1000" dirty="0">
                  <a:solidFill>
                    <a:srgbClr val="000000"/>
                  </a:solidFill>
                  <a:latin typeface="Georgia" pitchFamily="18" charset="0"/>
                </a:rPr>
                <a:t>CLB</a:t>
              </a:r>
            </a:p>
            <a:p>
              <a:pPr marL="182563" indent="-84138">
                <a:buFont typeface="Arial" panose="020B0604020202020204" pitchFamily="34" charset="0"/>
                <a:buChar char="•"/>
              </a:pPr>
              <a:r>
                <a:rPr lang="nl-BE" sz="1000" dirty="0">
                  <a:solidFill>
                    <a:srgbClr val="000000"/>
                  </a:solidFill>
                  <a:latin typeface="Georgia" pitchFamily="18" charset="0"/>
                </a:rPr>
                <a:t>Welzijn</a:t>
              </a:r>
            </a:p>
          </p:txBody>
        </p:sp>
        <p:sp>
          <p:nvSpPr>
            <p:cNvPr id="33" name="TextBox 32"/>
            <p:cNvSpPr txBox="1"/>
            <p:nvPr/>
          </p:nvSpPr>
          <p:spPr>
            <a:xfrm>
              <a:off x="2535554" y="3810000"/>
              <a:ext cx="1579246" cy="381000"/>
            </a:xfrm>
            <a:prstGeom prst="rect">
              <a:avLst/>
            </a:prstGeom>
            <a:solidFill>
              <a:schemeClr val="tx2">
                <a:lumMod val="20000"/>
                <a:lumOff val="80000"/>
              </a:schemeClr>
            </a:solidFill>
            <a:ln w="57150">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Rollen en verantwoordelijkheden</a:t>
              </a:r>
            </a:p>
          </p:txBody>
        </p:sp>
        <p:sp>
          <p:nvSpPr>
            <p:cNvPr id="36" name="TextBox 35"/>
            <p:cNvSpPr txBox="1"/>
            <p:nvPr/>
          </p:nvSpPr>
          <p:spPr>
            <a:xfrm>
              <a:off x="9002553" y="2407604"/>
              <a:ext cx="1044894" cy="602615"/>
            </a:xfrm>
            <a:prstGeom prst="rect">
              <a:avLst/>
            </a:prstGeom>
            <a:solidFill>
              <a:schemeClr val="bg1">
                <a:lumMod val="85000"/>
              </a:schemeClr>
            </a:solidFill>
            <a:ln w="3175">
              <a:noFill/>
            </a:ln>
          </p:spPr>
          <p:style>
            <a:lnRef idx="1">
              <a:schemeClr val="dk1"/>
            </a:lnRef>
            <a:fillRef idx="2">
              <a:schemeClr val="dk1"/>
            </a:fillRef>
            <a:effectRef idx="1">
              <a:schemeClr val="dk1"/>
            </a:effectRef>
            <a:fontRef idx="minor">
              <a:schemeClr val="dk1"/>
            </a:fontRef>
          </p:style>
          <p:txBody>
            <a:bodyPr wrap="square" lIns="0" tIns="0" rIns="0" bIns="0" rtlCol="0">
              <a:noAutofit/>
            </a:bodyPr>
            <a:lstStyle/>
            <a:p>
              <a:pPr marL="182563" indent="-84138">
                <a:buFont typeface="Arial" panose="020B0604020202020204" pitchFamily="34" charset="0"/>
                <a:buChar char="•"/>
              </a:pPr>
              <a:r>
                <a:rPr lang="nl-BE" sz="1000" dirty="0">
                  <a:solidFill>
                    <a:srgbClr val="000000"/>
                  </a:solidFill>
                  <a:latin typeface="Georgia" pitchFamily="18" charset="0"/>
                </a:rPr>
                <a:t>Uniform</a:t>
              </a:r>
            </a:p>
            <a:p>
              <a:pPr marL="182563" indent="-84138">
                <a:buFont typeface="Arial" panose="020B0604020202020204" pitchFamily="34" charset="0"/>
                <a:buChar char="•"/>
              </a:pPr>
              <a:r>
                <a:rPr lang="nl-BE" sz="1000" dirty="0">
                  <a:solidFill>
                    <a:srgbClr val="000000"/>
                  </a:solidFill>
                  <a:latin typeface="Georgia" pitchFamily="18" charset="0"/>
                </a:rPr>
                <a:t>Maatwerk</a:t>
              </a:r>
            </a:p>
            <a:p>
              <a:pPr marL="182563" indent="-84138">
                <a:buFont typeface="Arial" panose="020B0604020202020204" pitchFamily="34" charset="0"/>
                <a:buChar char="•"/>
              </a:pPr>
              <a:r>
                <a:rPr lang="nl-BE" sz="1000" dirty="0">
                  <a:solidFill>
                    <a:srgbClr val="000000"/>
                  </a:solidFill>
                  <a:latin typeface="Georgia" pitchFamily="18" charset="0"/>
                </a:rPr>
                <a:t>Monitoring</a:t>
              </a:r>
            </a:p>
          </p:txBody>
        </p:sp>
        <p:sp>
          <p:nvSpPr>
            <p:cNvPr id="37" name="TextBox 36"/>
            <p:cNvSpPr txBox="1"/>
            <p:nvPr/>
          </p:nvSpPr>
          <p:spPr>
            <a:xfrm>
              <a:off x="7924800" y="2895600"/>
              <a:ext cx="1447800" cy="381000"/>
            </a:xfrm>
            <a:prstGeom prst="rect">
              <a:avLst/>
            </a:prstGeom>
            <a:solidFill>
              <a:schemeClr val="tx2">
                <a:lumMod val="20000"/>
                <a:lumOff val="80000"/>
              </a:schemeClr>
            </a:solidFill>
            <a:ln>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rtlCol="0" anchor="ctr">
              <a:noAutofit/>
            </a:bodyPr>
            <a:lstStyle/>
            <a:p>
              <a:pPr indent="-274320" algn="ctr">
                <a:spcAft>
                  <a:spcPts val="900"/>
                </a:spcAft>
              </a:pPr>
              <a:r>
                <a:rPr lang="nl-BE" sz="1100" dirty="0">
                  <a:solidFill>
                    <a:srgbClr val="DC6900">
                      <a:lumMod val="75000"/>
                    </a:srgbClr>
                  </a:solidFill>
                  <a:latin typeface="Georgia" pitchFamily="18" charset="0"/>
                </a:rPr>
                <a:t>Kwaliteit</a:t>
              </a:r>
              <a:br>
                <a:rPr lang="nl-BE" sz="1100" dirty="0">
                  <a:solidFill>
                    <a:srgbClr val="DC6900">
                      <a:lumMod val="75000"/>
                    </a:srgbClr>
                  </a:solidFill>
                  <a:latin typeface="Georgia" pitchFamily="18" charset="0"/>
                </a:rPr>
              </a:br>
              <a:r>
                <a:rPr lang="nl-BE" sz="1100" dirty="0">
                  <a:solidFill>
                    <a:srgbClr val="FF0000"/>
                  </a:solidFill>
                  <a:latin typeface="Georgia" pitchFamily="18" charset="0"/>
                </a:rPr>
                <a:t>RCLBK</a:t>
              </a:r>
            </a:p>
          </p:txBody>
        </p:sp>
      </p:grpSp>
      <p:pic>
        <p:nvPicPr>
          <p:cNvPr id="38" name="Tijdelijke aanduiding voor inhoud 3">
            <a:extLst>
              <a:ext uri="{FF2B5EF4-FFF2-40B4-BE49-F238E27FC236}">
                <a16:creationId xmlns:a16="http://schemas.microsoft.com/office/drawing/2014/main" id="{BC8A088F-765D-40D4-9A05-FACA71197FA9}"/>
              </a:ext>
            </a:extLst>
          </p:cNvPr>
          <p:cNvPicPr>
            <a:picLocks noChangeAspect="1"/>
          </p:cNvPicPr>
          <p:nvPr/>
        </p:nvPicPr>
        <p:blipFill>
          <a:blip r:embed="rId9"/>
          <a:stretch>
            <a:fillRect/>
          </a:stretch>
        </p:blipFill>
        <p:spPr>
          <a:xfrm rot="20569440">
            <a:off x="160786" y="2349601"/>
            <a:ext cx="1912993" cy="1076059"/>
          </a:xfrm>
          <a:prstGeom prst="rect">
            <a:avLst/>
          </a:prstGeom>
          <a:ln>
            <a:solidFill>
              <a:schemeClr val="accent1"/>
            </a:solidFill>
          </a:ln>
        </p:spPr>
      </p:pic>
      <p:pic>
        <p:nvPicPr>
          <p:cNvPr id="35" name="Afbeelding 34">
            <a:extLst>
              <a:ext uri="{FF2B5EF4-FFF2-40B4-BE49-F238E27FC236}">
                <a16:creationId xmlns:a16="http://schemas.microsoft.com/office/drawing/2014/main" id="{1BC870A0-1AD6-44F9-8107-672BCE078D8C}"/>
              </a:ext>
            </a:extLst>
          </p:cNvPr>
          <p:cNvPicPr>
            <a:picLocks noChangeAspect="1"/>
          </p:cNvPicPr>
          <p:nvPr/>
        </p:nvPicPr>
        <p:blipFill>
          <a:blip r:embed="rId10"/>
          <a:stretch>
            <a:fillRect/>
          </a:stretch>
        </p:blipFill>
        <p:spPr>
          <a:xfrm rot="558095">
            <a:off x="10423645" y="2780700"/>
            <a:ext cx="1554514" cy="874414"/>
          </a:xfrm>
          <a:prstGeom prst="rect">
            <a:avLst/>
          </a:prstGeom>
          <a:ln>
            <a:solidFill>
              <a:schemeClr val="accent1"/>
            </a:solidFill>
          </a:ln>
        </p:spPr>
      </p:pic>
      <p:pic>
        <p:nvPicPr>
          <p:cNvPr id="41" name="Afbeelding 40">
            <a:extLst>
              <a:ext uri="{FF2B5EF4-FFF2-40B4-BE49-F238E27FC236}">
                <a16:creationId xmlns:a16="http://schemas.microsoft.com/office/drawing/2014/main" id="{18D76C69-E598-4E06-BC23-C345B5AAE48B}"/>
              </a:ext>
            </a:extLst>
          </p:cNvPr>
          <p:cNvPicPr>
            <a:picLocks noChangeAspect="1"/>
          </p:cNvPicPr>
          <p:nvPr/>
        </p:nvPicPr>
        <p:blipFill>
          <a:blip r:embed="rId11"/>
          <a:stretch>
            <a:fillRect/>
          </a:stretch>
        </p:blipFill>
        <p:spPr>
          <a:xfrm rot="868156" flipH="1">
            <a:off x="10091566" y="211451"/>
            <a:ext cx="1643138" cy="894437"/>
          </a:xfrm>
          <a:prstGeom prst="rect">
            <a:avLst/>
          </a:prstGeom>
        </p:spPr>
      </p:pic>
      <p:pic>
        <p:nvPicPr>
          <p:cNvPr id="43" name="Afbeelding 42">
            <a:extLst>
              <a:ext uri="{FF2B5EF4-FFF2-40B4-BE49-F238E27FC236}">
                <a16:creationId xmlns:a16="http://schemas.microsoft.com/office/drawing/2014/main" id="{C326DE70-6FBD-454C-8B01-EDF6AAF9AFE8}"/>
              </a:ext>
            </a:extLst>
          </p:cNvPr>
          <p:cNvPicPr>
            <a:picLocks noChangeAspect="1"/>
          </p:cNvPicPr>
          <p:nvPr/>
        </p:nvPicPr>
        <p:blipFill>
          <a:blip r:embed="rId12"/>
          <a:stretch>
            <a:fillRect/>
          </a:stretch>
        </p:blipFill>
        <p:spPr>
          <a:xfrm rot="20233980">
            <a:off x="10169181" y="1142018"/>
            <a:ext cx="1584230" cy="820405"/>
          </a:xfrm>
          <a:prstGeom prst="rect">
            <a:avLst/>
          </a:prstGeom>
        </p:spPr>
      </p:pic>
      <p:pic>
        <p:nvPicPr>
          <p:cNvPr id="45" name="Afbeelding 44">
            <a:extLst>
              <a:ext uri="{FF2B5EF4-FFF2-40B4-BE49-F238E27FC236}">
                <a16:creationId xmlns:a16="http://schemas.microsoft.com/office/drawing/2014/main" id="{7911950C-E5CF-498A-879B-58B94A80F84E}"/>
              </a:ext>
            </a:extLst>
          </p:cNvPr>
          <p:cNvPicPr>
            <a:picLocks noChangeAspect="1"/>
          </p:cNvPicPr>
          <p:nvPr/>
        </p:nvPicPr>
        <p:blipFill>
          <a:blip r:embed="rId13"/>
          <a:stretch>
            <a:fillRect/>
          </a:stretch>
        </p:blipFill>
        <p:spPr>
          <a:xfrm rot="20745080">
            <a:off x="10435381" y="3469596"/>
            <a:ext cx="1495886" cy="773512"/>
          </a:xfrm>
          <a:prstGeom prst="rect">
            <a:avLst/>
          </a:prstGeom>
        </p:spPr>
      </p:pic>
      <p:pic>
        <p:nvPicPr>
          <p:cNvPr id="31" name="Afbeelding 30">
            <a:extLst>
              <a:ext uri="{FF2B5EF4-FFF2-40B4-BE49-F238E27FC236}">
                <a16:creationId xmlns:a16="http://schemas.microsoft.com/office/drawing/2014/main" id="{DF82BCF0-F022-4F40-9ECD-F07277368899}"/>
              </a:ext>
            </a:extLst>
          </p:cNvPr>
          <p:cNvPicPr>
            <a:picLocks noChangeAspect="1"/>
          </p:cNvPicPr>
          <p:nvPr/>
        </p:nvPicPr>
        <p:blipFill>
          <a:blip r:embed="rId14"/>
          <a:stretch>
            <a:fillRect/>
          </a:stretch>
        </p:blipFill>
        <p:spPr>
          <a:xfrm>
            <a:off x="771880" y="2091136"/>
            <a:ext cx="2340498" cy="1695132"/>
          </a:xfrm>
          <a:prstGeom prst="rect">
            <a:avLst/>
          </a:prstGeom>
        </p:spPr>
      </p:pic>
      <p:graphicFrame>
        <p:nvGraphicFramePr>
          <p:cNvPr id="48" name="Grafiek 47">
            <a:extLst>
              <a:ext uri="{FF2B5EF4-FFF2-40B4-BE49-F238E27FC236}">
                <a16:creationId xmlns:a16="http://schemas.microsoft.com/office/drawing/2014/main" id="{885D85E6-5751-4EEA-85C4-D50B49CEDA76}"/>
              </a:ext>
            </a:extLst>
          </p:cNvPr>
          <p:cNvGraphicFramePr/>
          <p:nvPr>
            <p:extLst>
              <p:ext uri="{D42A27DB-BD31-4B8C-83A1-F6EECF244321}">
                <p14:modId xmlns:p14="http://schemas.microsoft.com/office/powerpoint/2010/main" val="2989862807"/>
              </p:ext>
            </p:extLst>
          </p:nvPr>
        </p:nvGraphicFramePr>
        <p:xfrm>
          <a:off x="1238250" y="4608946"/>
          <a:ext cx="1081087" cy="1953634"/>
        </p:xfrm>
        <a:graphic>
          <a:graphicData uri="http://schemas.openxmlformats.org/drawingml/2006/chart">
            <c:chart xmlns:c="http://schemas.openxmlformats.org/drawingml/2006/chart" xmlns:r="http://schemas.openxmlformats.org/officeDocument/2006/relationships" r:id="rId15"/>
          </a:graphicData>
        </a:graphic>
      </p:graphicFrame>
      <p:sp>
        <p:nvSpPr>
          <p:cNvPr id="49" name="Tekstvak 48">
            <a:extLst>
              <a:ext uri="{FF2B5EF4-FFF2-40B4-BE49-F238E27FC236}">
                <a16:creationId xmlns:a16="http://schemas.microsoft.com/office/drawing/2014/main" id="{2A835DE0-A05A-4A67-94D2-48728D8C0E59}"/>
              </a:ext>
            </a:extLst>
          </p:cNvPr>
          <p:cNvSpPr txBox="1"/>
          <p:nvPr/>
        </p:nvSpPr>
        <p:spPr>
          <a:xfrm>
            <a:off x="358410" y="1033465"/>
            <a:ext cx="2084607" cy="646331"/>
          </a:xfrm>
          <a:prstGeom prst="rect">
            <a:avLst/>
          </a:prstGeom>
          <a:noFill/>
        </p:spPr>
        <p:txBody>
          <a:bodyPr wrap="square" rtlCol="0">
            <a:spAutoFit/>
          </a:bodyPr>
          <a:lstStyle/>
          <a:p>
            <a:r>
              <a:rPr lang="nl-BE" dirty="0"/>
              <a:t>Gemeenschappelijk boekhoudplan. </a:t>
            </a:r>
          </a:p>
        </p:txBody>
      </p:sp>
      <p:sp>
        <p:nvSpPr>
          <p:cNvPr id="50" name="Tekstvak 49">
            <a:extLst>
              <a:ext uri="{FF2B5EF4-FFF2-40B4-BE49-F238E27FC236}">
                <a16:creationId xmlns:a16="http://schemas.microsoft.com/office/drawing/2014/main" id="{8B9DD41B-BD1E-44B5-A359-38D95D777B1A}"/>
              </a:ext>
            </a:extLst>
          </p:cNvPr>
          <p:cNvSpPr txBox="1"/>
          <p:nvPr/>
        </p:nvSpPr>
        <p:spPr>
          <a:xfrm>
            <a:off x="10631055" y="4738255"/>
            <a:ext cx="1407551" cy="1754326"/>
          </a:xfrm>
          <a:prstGeom prst="rect">
            <a:avLst/>
          </a:prstGeom>
          <a:noFill/>
        </p:spPr>
        <p:txBody>
          <a:bodyPr wrap="square" rtlCol="0">
            <a:spAutoFit/>
          </a:bodyPr>
          <a:lstStyle/>
          <a:p>
            <a:r>
              <a:rPr lang="nl-BE" dirty="0"/>
              <a:t>Financiering aangepast in decreet. Nog niet helemaal naar wens.</a:t>
            </a:r>
          </a:p>
        </p:txBody>
      </p:sp>
      <p:pic>
        <p:nvPicPr>
          <p:cNvPr id="52" name="Afbeelding 51">
            <a:extLst>
              <a:ext uri="{FF2B5EF4-FFF2-40B4-BE49-F238E27FC236}">
                <a16:creationId xmlns:a16="http://schemas.microsoft.com/office/drawing/2014/main" id="{7D03F11A-7820-485A-B8F4-2332BE815199}"/>
              </a:ext>
            </a:extLst>
          </p:cNvPr>
          <p:cNvPicPr>
            <a:picLocks noChangeAspect="1"/>
          </p:cNvPicPr>
          <p:nvPr/>
        </p:nvPicPr>
        <p:blipFill>
          <a:blip r:embed="rId16"/>
          <a:stretch>
            <a:fillRect/>
          </a:stretch>
        </p:blipFill>
        <p:spPr>
          <a:xfrm>
            <a:off x="261937" y="4356387"/>
            <a:ext cx="1491718" cy="667254"/>
          </a:xfrm>
          <a:prstGeom prst="rect">
            <a:avLst/>
          </a:prstGeom>
        </p:spPr>
      </p:pic>
      <p:pic>
        <p:nvPicPr>
          <p:cNvPr id="53" name="Afbeelding 52">
            <a:extLst>
              <a:ext uri="{FF2B5EF4-FFF2-40B4-BE49-F238E27FC236}">
                <a16:creationId xmlns:a16="http://schemas.microsoft.com/office/drawing/2014/main" id="{75FACE60-7B4E-49D7-8699-FFC7B797BD26}"/>
              </a:ext>
            </a:extLst>
          </p:cNvPr>
          <p:cNvPicPr>
            <a:picLocks noChangeAspect="1"/>
          </p:cNvPicPr>
          <p:nvPr/>
        </p:nvPicPr>
        <p:blipFill>
          <a:blip r:embed="rId17"/>
          <a:stretch>
            <a:fillRect/>
          </a:stretch>
        </p:blipFill>
        <p:spPr>
          <a:xfrm>
            <a:off x="2584086" y="45690"/>
            <a:ext cx="2842092" cy="1532571"/>
          </a:xfrm>
          <a:prstGeom prst="rect">
            <a:avLst/>
          </a:prstGeom>
        </p:spPr>
      </p:pic>
      <p:pic>
        <p:nvPicPr>
          <p:cNvPr id="55" name="Tijdelijke aanduiding voor inhoud 4">
            <a:extLst>
              <a:ext uri="{FF2B5EF4-FFF2-40B4-BE49-F238E27FC236}">
                <a16:creationId xmlns:a16="http://schemas.microsoft.com/office/drawing/2014/main" id="{FC29D73A-90A4-4864-AAFD-4873DFAEF333}"/>
              </a:ext>
            </a:extLst>
          </p:cNvPr>
          <p:cNvPicPr>
            <a:picLocks noChangeAspect="1"/>
          </p:cNvPicPr>
          <p:nvPr/>
        </p:nvPicPr>
        <p:blipFill>
          <a:blip r:embed="rId18"/>
          <a:stretch>
            <a:fillRect/>
          </a:stretch>
        </p:blipFill>
        <p:spPr>
          <a:xfrm rot="496977">
            <a:off x="6766527" y="151712"/>
            <a:ext cx="1156100" cy="1574154"/>
          </a:xfrm>
          <a:prstGeom prst="rect">
            <a:avLst/>
          </a:prstGeom>
          <a:ln>
            <a:solidFill>
              <a:schemeClr val="accent1"/>
            </a:solidFill>
          </a:ln>
        </p:spPr>
      </p:pic>
    </p:spTree>
    <p:extLst>
      <p:ext uri="{BB962C8B-B14F-4D97-AF65-F5344CB8AC3E}">
        <p14:creationId xmlns:p14="http://schemas.microsoft.com/office/powerpoint/2010/main" val="48381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BF293-4F02-43EC-A126-0CD7AE3F5367}"/>
              </a:ext>
            </a:extLst>
          </p:cNvPr>
          <p:cNvSpPr>
            <a:spLocks noGrp="1"/>
          </p:cNvSpPr>
          <p:nvPr>
            <p:ph type="title"/>
          </p:nvPr>
        </p:nvSpPr>
        <p:spPr/>
        <p:txBody>
          <a:bodyPr/>
          <a:lstStyle/>
          <a:p>
            <a:r>
              <a:rPr lang="nl-NL" dirty="0"/>
              <a:t>Eén jaar vernieuwde werking Vrij CLB Netwerk </a:t>
            </a:r>
            <a:endParaRPr lang="nl-BE" dirty="0"/>
          </a:p>
        </p:txBody>
      </p:sp>
      <p:sp>
        <p:nvSpPr>
          <p:cNvPr id="3" name="Tijdelijke aanduiding voor inhoud 2">
            <a:extLst>
              <a:ext uri="{FF2B5EF4-FFF2-40B4-BE49-F238E27FC236}">
                <a16:creationId xmlns:a16="http://schemas.microsoft.com/office/drawing/2014/main" id="{101FEDA4-02B7-4C7D-9442-9EAAE1A4AC9E}"/>
              </a:ext>
            </a:extLst>
          </p:cNvPr>
          <p:cNvSpPr>
            <a:spLocks noGrp="1"/>
          </p:cNvSpPr>
          <p:nvPr>
            <p:ph idx="1"/>
          </p:nvPr>
        </p:nvSpPr>
        <p:spPr/>
        <p:txBody>
          <a:bodyPr>
            <a:normAutofit fontScale="92500" lnSpcReduction="20000"/>
          </a:bodyPr>
          <a:lstStyle/>
          <a:p>
            <a:r>
              <a:rPr lang="nl-NL" dirty="0"/>
              <a:t>Team </a:t>
            </a:r>
            <a:r>
              <a:rPr lang="nl-NL" b="1" dirty="0"/>
              <a:t>Schakel</a:t>
            </a:r>
            <a:r>
              <a:rPr lang="nl-NL" dirty="0"/>
              <a:t> staat dicht bij de centra. </a:t>
            </a:r>
          </a:p>
          <a:p>
            <a:r>
              <a:rPr lang="nl-NL" dirty="0"/>
              <a:t>Team </a:t>
            </a:r>
            <a:r>
              <a:rPr lang="nl-NL" b="1" dirty="0"/>
              <a:t>Leerling</a:t>
            </a:r>
            <a:r>
              <a:rPr lang="nl-NL" dirty="0"/>
              <a:t> gaat over de inhoud van de leerlingenbegeleiding</a:t>
            </a:r>
          </a:p>
          <a:p>
            <a:r>
              <a:rPr lang="nl-NL" dirty="0"/>
              <a:t>Team </a:t>
            </a:r>
            <a:r>
              <a:rPr lang="nl-NL" b="1" dirty="0"/>
              <a:t>Centrum</a:t>
            </a:r>
            <a:r>
              <a:rPr lang="nl-NL" dirty="0"/>
              <a:t> gaat over de organisatie van de </a:t>
            </a:r>
            <a:r>
              <a:rPr lang="nl-NL" dirty="0" err="1"/>
              <a:t>CLB’s</a:t>
            </a:r>
            <a:r>
              <a:rPr lang="nl-NL" dirty="0"/>
              <a:t>. </a:t>
            </a:r>
          </a:p>
          <a:p>
            <a:r>
              <a:rPr lang="nl-NL" dirty="0"/>
              <a:t>Team </a:t>
            </a:r>
            <a:r>
              <a:rPr lang="nl-NL" b="1" dirty="0"/>
              <a:t>Assist</a:t>
            </a:r>
            <a:r>
              <a:rPr lang="nl-NL" dirty="0"/>
              <a:t> draagt zorg voor de andere teams. </a:t>
            </a:r>
          </a:p>
          <a:p>
            <a:endParaRPr lang="nl-BE" dirty="0"/>
          </a:p>
          <a:p>
            <a:pPr marL="0" indent="0">
              <a:buNone/>
            </a:pPr>
            <a:r>
              <a:rPr lang="nl-BE" dirty="0"/>
              <a:t>Resultaat : </a:t>
            </a:r>
          </a:p>
          <a:p>
            <a:pPr lvl="1"/>
            <a:endParaRPr lang="nl-BE" dirty="0"/>
          </a:p>
          <a:p>
            <a:pPr lvl="1"/>
            <a:r>
              <a:rPr lang="nl-BE" dirty="0"/>
              <a:t>Installeren van een team schakel dat dicht bij de centra staat is de juiste keuze.</a:t>
            </a:r>
          </a:p>
          <a:p>
            <a:pPr lvl="1"/>
            <a:r>
              <a:rPr lang="nl-BE" dirty="0"/>
              <a:t>Meerwaarde van vaste contactpersoon wordt ervaren</a:t>
            </a:r>
          </a:p>
          <a:p>
            <a:pPr lvl="1"/>
            <a:r>
              <a:rPr lang="nl-BE" dirty="0"/>
              <a:t>Centra weten bij wie ze terecht moeten</a:t>
            </a:r>
          </a:p>
          <a:p>
            <a:pPr lvl="1"/>
            <a:r>
              <a:rPr lang="nl-BE" dirty="0"/>
              <a:t>Directies en beleidsteams ervaren meer dan vroeger dat ze behoren tot een netwerk</a:t>
            </a:r>
          </a:p>
          <a:p>
            <a:pPr lvl="1"/>
            <a:r>
              <a:rPr lang="nl-BE" dirty="0"/>
              <a:t>Werken met een gemeenschappelijk beleidsplan wordt als meerwaarde ervaren. </a:t>
            </a:r>
          </a:p>
        </p:txBody>
      </p:sp>
    </p:spTree>
    <p:extLst>
      <p:ext uri="{BB962C8B-B14F-4D97-AF65-F5344CB8AC3E}">
        <p14:creationId xmlns:p14="http://schemas.microsoft.com/office/powerpoint/2010/main" val="1107868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kstvak 38">
            <a:extLst>
              <a:ext uri="{FF2B5EF4-FFF2-40B4-BE49-F238E27FC236}">
                <a16:creationId xmlns:a16="http://schemas.microsoft.com/office/drawing/2014/main" id="{DEA8ED80-8738-4E65-972E-5E1D1503EF7A}"/>
              </a:ext>
            </a:extLst>
          </p:cNvPr>
          <p:cNvSpPr txBox="1"/>
          <p:nvPr/>
        </p:nvSpPr>
        <p:spPr>
          <a:xfrm>
            <a:off x="399288" y="365125"/>
            <a:ext cx="1132332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nl-BE" sz="4400" b="1" dirty="0">
                <a:solidFill>
                  <a:srgbClr val="1D71B8"/>
                </a:solidFill>
                <a:latin typeface="Calibri" panose="020F0502020204030204" pitchFamily="34" charset="0"/>
                <a:ea typeface="+mj-ea"/>
                <a:cs typeface="Calibri" panose="020F0502020204030204" pitchFamily="34" charset="0"/>
              </a:rPr>
              <a:t>Zijn er vragen?</a:t>
            </a:r>
          </a:p>
        </p:txBody>
      </p:sp>
      <p:pic>
        <p:nvPicPr>
          <p:cNvPr id="35" name="Tijdelijke aanduiding voor inhoud 34" descr="Klantbeoordeling">
            <a:extLst>
              <a:ext uri="{FF2B5EF4-FFF2-40B4-BE49-F238E27FC236}">
                <a16:creationId xmlns:a16="http://schemas.microsoft.com/office/drawing/2014/main" id="{A1C97015-07E6-4F9F-9F69-0927CCCBC273}"/>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814419" y="1804162"/>
            <a:ext cx="4351338" cy="4351338"/>
          </a:xfrm>
          <a:solidFill>
            <a:srgbClr val="1D71B8"/>
          </a:solidFill>
        </p:spPr>
      </p:pic>
      <p:sp>
        <p:nvSpPr>
          <p:cNvPr id="4" name="Tijdelijke aanduiding voor dianummer 3" hidden="1">
            <a:extLst>
              <a:ext uri="{FF2B5EF4-FFF2-40B4-BE49-F238E27FC236}">
                <a16:creationId xmlns:a16="http://schemas.microsoft.com/office/drawing/2014/main" id="{6BB9987A-613F-407C-A9F4-6A43B3B2E50F}"/>
              </a:ext>
            </a:extLst>
          </p:cNvPr>
          <p:cNvSpPr>
            <a:spLocks noGrp="1"/>
          </p:cNvSpPr>
          <p:nvPr>
            <p:ph type="sldNum" sz="quarter" idx="4294967295"/>
          </p:nvPr>
        </p:nvSpPr>
        <p:spPr>
          <a:xfrm>
            <a:off x="8979408" y="6362836"/>
            <a:ext cx="2743200" cy="365125"/>
          </a:xfrm>
          <a:prstGeom prst="rect">
            <a:avLst/>
          </a:prstGeom>
        </p:spPr>
        <p:txBody>
          <a:bodyPr vert="horz" lIns="91440" tIns="45720" rIns="91440" bIns="45720" rtlCol="0" anchor="ctr"/>
          <a:lstStyle>
            <a:defPPr>
              <a:defRPr lang="nl-BE"/>
            </a:defPPr>
            <a:lvl1pPr marL="0" algn="r" defTabSz="914400" rtl="0" eaLnBrk="1" latinLnBrk="0" hangingPunct="1">
              <a:defRPr sz="11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691482F-D63A-4DB3-831B-E5DF2FE757FB}" type="slidenum">
              <a:rPr lang="nl-BE" smtClean="0"/>
              <a:pPr>
                <a:spcAft>
                  <a:spcPts val="600"/>
                </a:spcAft>
              </a:pPr>
              <a:t>28</a:t>
            </a:fld>
            <a:endParaRPr lang="nl-BE"/>
          </a:p>
        </p:txBody>
      </p:sp>
      <p:sp>
        <p:nvSpPr>
          <p:cNvPr id="43" name="Slide Number Placeholder 3" hidden="1">
            <a:extLst>
              <a:ext uri="{FF2B5EF4-FFF2-40B4-BE49-F238E27FC236}">
                <a16:creationId xmlns:a16="http://schemas.microsoft.com/office/drawing/2014/main" id="{090F90A9-BFC2-4AF4-9AE8-5EB67574177C}"/>
              </a:ext>
            </a:extLst>
          </p:cNvPr>
          <p:cNvSpPr>
            <a:spLocks noGrp="1"/>
          </p:cNvSpPr>
          <p:nvPr>
            <p:ph type="sldNum" sz="quarter" idx="4294967295"/>
          </p:nvPr>
        </p:nvSpPr>
        <p:spPr>
          <a:xfrm>
            <a:off x="8979408" y="6362836"/>
            <a:ext cx="2743200" cy="365125"/>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11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691482F-D63A-4DB3-831B-E5DF2FE757FB}" type="slidenum">
              <a:rPr lang="nl-BE" smtClean="0"/>
              <a:pPr>
                <a:spcAft>
                  <a:spcPts val="600"/>
                </a:spcAft>
              </a:pPr>
              <a:t>28</a:t>
            </a:fld>
            <a:endParaRPr lang="nl-BE"/>
          </a:p>
        </p:txBody>
      </p:sp>
      <p:pic>
        <p:nvPicPr>
          <p:cNvPr id="8" name="Afbeelding 7">
            <a:extLst>
              <a:ext uri="{FF2B5EF4-FFF2-40B4-BE49-F238E27FC236}">
                <a16:creationId xmlns:a16="http://schemas.microsoft.com/office/drawing/2014/main" id="{6E9DEE4C-8B8A-431E-B9FF-732905EC31B5}"/>
              </a:ext>
            </a:extLst>
          </p:cNvPr>
          <p:cNvPicPr>
            <a:picLocks noChangeAspect="1"/>
          </p:cNvPicPr>
          <p:nvPr/>
        </p:nvPicPr>
        <p:blipFill>
          <a:blip r:embed="rId4"/>
          <a:stretch>
            <a:fillRect/>
          </a:stretch>
        </p:blipFill>
        <p:spPr>
          <a:xfrm>
            <a:off x="6381595" y="3335394"/>
            <a:ext cx="4267200" cy="657225"/>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t 8">
                <a:extLst>
                  <a:ext uri="{FF2B5EF4-FFF2-40B4-BE49-F238E27FC236}">
                    <a16:creationId xmlns:a16="http://schemas.microsoft.com/office/drawing/2014/main" id="{8E771AA6-5A28-4E33-BDFF-A294AB2A97F7}"/>
                  </a:ext>
                </a:extLst>
              </p14:cNvPr>
              <p14:cNvContentPartPr/>
              <p14:nvPr/>
            </p14:nvContentPartPr>
            <p14:xfrm>
              <a:off x="9104603" y="3287872"/>
              <a:ext cx="485774" cy="590550"/>
            </p14:xfrm>
          </p:contentPart>
        </mc:Choice>
        <mc:Fallback xmlns="">
          <p:pic>
            <p:nvPicPr>
              <p:cNvPr id="9" name="Inkt 8">
                <a:extLst>
                  <a:ext uri="{FF2B5EF4-FFF2-40B4-BE49-F238E27FC236}">
                    <a16:creationId xmlns:a16="http://schemas.microsoft.com/office/drawing/2014/main" id="{8E771AA6-5A28-4E33-BDFF-A294AB2A97F7}"/>
                  </a:ext>
                </a:extLst>
              </p:cNvPr>
              <p:cNvPicPr/>
              <p:nvPr/>
            </p:nvPicPr>
            <p:blipFill>
              <a:blip r:embed="rId6"/>
              <a:stretch>
                <a:fillRect/>
              </a:stretch>
            </p:blipFill>
            <p:spPr>
              <a:xfrm>
                <a:off x="9086691" y="3269889"/>
                <a:ext cx="521240" cy="626156"/>
              </a:xfrm>
              <a:prstGeom prst="rect">
                <a:avLst/>
              </a:prstGeom>
            </p:spPr>
          </p:pic>
        </mc:Fallback>
      </mc:AlternateContent>
    </p:spTree>
    <p:extLst>
      <p:ext uri="{BB962C8B-B14F-4D97-AF65-F5344CB8AC3E}">
        <p14:creationId xmlns:p14="http://schemas.microsoft.com/office/powerpoint/2010/main" val="2088283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BAD94-91E3-4A18-85C1-A23C931F9EC3}"/>
              </a:ext>
            </a:extLst>
          </p:cNvPr>
          <p:cNvSpPr>
            <a:spLocks noGrp="1"/>
          </p:cNvSpPr>
          <p:nvPr>
            <p:ph type="title"/>
          </p:nvPr>
        </p:nvSpPr>
        <p:spPr/>
        <p:txBody>
          <a:bodyPr/>
          <a:lstStyle/>
          <a:p>
            <a:r>
              <a:rPr lang="nl-BE" dirty="0"/>
              <a:t>Getuigenis (1)</a:t>
            </a:r>
            <a:br>
              <a:rPr lang="nl-BE" dirty="0"/>
            </a:br>
            <a:r>
              <a:rPr kumimoji="0" lang="nl-BE" sz="48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Jenny </a:t>
            </a:r>
            <a:r>
              <a:rPr kumimoji="0" lang="nl-BE" sz="4800" b="1" i="0" u="none" strike="noStrike" kern="1200" cap="none" spc="0" normalizeH="0" baseline="0" noProof="0" dirty="0" err="1">
                <a:ln>
                  <a:noFill/>
                </a:ln>
                <a:solidFill>
                  <a:prstClr val="white"/>
                </a:solidFill>
                <a:effectLst/>
                <a:uLnTx/>
                <a:uFillTx/>
                <a:latin typeface="Calibri" panose="020F0502020204030204" pitchFamily="34" charset="0"/>
                <a:ea typeface="+mj-ea"/>
                <a:cs typeface="Calibri" panose="020F0502020204030204" pitchFamily="34" charset="0"/>
              </a:rPr>
              <a:t>Mestdagh</a:t>
            </a:r>
            <a:endParaRPr lang="nl-NL" dirty="0"/>
          </a:p>
        </p:txBody>
      </p:sp>
    </p:spTree>
    <p:extLst>
      <p:ext uri="{BB962C8B-B14F-4D97-AF65-F5344CB8AC3E}">
        <p14:creationId xmlns:p14="http://schemas.microsoft.com/office/powerpoint/2010/main" val="815421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3F72F3-3026-4808-BFBB-A97D0938385F}"/>
              </a:ext>
            </a:extLst>
          </p:cNvPr>
          <p:cNvSpPr>
            <a:spLocks noGrp="1"/>
          </p:cNvSpPr>
          <p:nvPr>
            <p:ph type="title"/>
          </p:nvPr>
        </p:nvSpPr>
        <p:spPr/>
        <p:txBody>
          <a:bodyPr/>
          <a:lstStyle/>
          <a:p>
            <a:r>
              <a:rPr lang="nl-BE" dirty="0"/>
              <a:t>Programma</a:t>
            </a:r>
            <a:endParaRPr lang="nl-NL" dirty="0"/>
          </a:p>
        </p:txBody>
      </p:sp>
      <p:sp>
        <p:nvSpPr>
          <p:cNvPr id="3" name="Tijdelijke aanduiding voor inhoud 2">
            <a:extLst>
              <a:ext uri="{FF2B5EF4-FFF2-40B4-BE49-F238E27FC236}">
                <a16:creationId xmlns:a16="http://schemas.microsoft.com/office/drawing/2014/main" id="{CE292647-8160-4A06-88A9-B608211C07E8}"/>
              </a:ext>
            </a:extLst>
          </p:cNvPr>
          <p:cNvSpPr>
            <a:spLocks noGrp="1"/>
          </p:cNvSpPr>
          <p:nvPr>
            <p:ph idx="1"/>
          </p:nvPr>
        </p:nvSpPr>
        <p:spPr>
          <a:xfrm>
            <a:off x="399288" y="1482725"/>
            <a:ext cx="11323320" cy="4667250"/>
          </a:xfrm>
        </p:spPr>
        <p:txBody>
          <a:bodyPr>
            <a:normAutofit lnSpcReduction="10000"/>
          </a:bodyPr>
          <a:lstStyle/>
          <a:p>
            <a:r>
              <a:rPr lang="nl-BE" sz="2000" dirty="0"/>
              <a:t>Introductie (15’)</a:t>
            </a:r>
          </a:p>
          <a:p>
            <a:pPr lvl="1"/>
            <a:r>
              <a:rPr lang="nl-BE" sz="1600" dirty="0"/>
              <a:t>Voorzitter Vrij CLB Netwerk: Dirk De </a:t>
            </a:r>
            <a:r>
              <a:rPr lang="nl-BE" sz="1600" dirty="0" err="1"/>
              <a:t>Ceulaer</a:t>
            </a:r>
            <a:endParaRPr lang="nl-BE" sz="1600" dirty="0"/>
          </a:p>
          <a:p>
            <a:r>
              <a:rPr lang="nl-BE" sz="2000" dirty="0"/>
              <a:t>Missie, visie en realisaties (20’)</a:t>
            </a:r>
          </a:p>
          <a:p>
            <a:pPr lvl="1"/>
            <a:r>
              <a:rPr lang="nl-BE" sz="1600" dirty="0"/>
              <a:t>Algemeen directeur Vrij CLB Netwerk: Stefan Grielens</a:t>
            </a:r>
          </a:p>
          <a:p>
            <a:r>
              <a:rPr lang="nl-BE" sz="2000" dirty="0"/>
              <a:t>Getuigenis (8’)</a:t>
            </a:r>
          </a:p>
          <a:p>
            <a:pPr lvl="1"/>
            <a:r>
              <a:rPr lang="nl-BE" sz="1600" dirty="0"/>
              <a:t>Voorzitter Vrij CLB Aan de Leie: Jenny </a:t>
            </a:r>
            <a:r>
              <a:rPr lang="nl-BE" sz="1600" dirty="0" err="1"/>
              <a:t>Mestdagh</a:t>
            </a:r>
            <a:endParaRPr lang="nl-BE" sz="2000" dirty="0"/>
          </a:p>
          <a:p>
            <a:r>
              <a:rPr lang="nl-BE" sz="2000" dirty="0"/>
              <a:t>Het belang van stakeholder engagement (20’)</a:t>
            </a:r>
          </a:p>
          <a:p>
            <a:pPr lvl="1"/>
            <a:r>
              <a:rPr lang="nl-NL" sz="1600" dirty="0"/>
              <a:t>Oprichtster </a:t>
            </a:r>
            <a:r>
              <a:rPr lang="nl-BE" sz="1600" dirty="0" err="1"/>
              <a:t>Glassroots</a:t>
            </a:r>
            <a:r>
              <a:rPr lang="nl-BE" sz="1600" dirty="0"/>
              <a:t>: Cato Leonard</a:t>
            </a:r>
          </a:p>
          <a:p>
            <a:r>
              <a:rPr lang="nl-BE" sz="2000" dirty="0"/>
              <a:t>Getuigenis (8’)</a:t>
            </a:r>
          </a:p>
          <a:p>
            <a:pPr lvl="1"/>
            <a:r>
              <a:rPr lang="nl-BE" sz="1600" dirty="0"/>
              <a:t>Voorzitter Vrij CLB Limburg: Hendrik Bloemen </a:t>
            </a:r>
          </a:p>
          <a:p>
            <a:r>
              <a:rPr lang="nl-BE" sz="2000" dirty="0"/>
              <a:t>Nota belanghebbendenbeleid (15’)</a:t>
            </a:r>
          </a:p>
          <a:p>
            <a:pPr lvl="1"/>
            <a:r>
              <a:rPr lang="nl-BE" sz="1600" dirty="0"/>
              <a:t>Medewerker Vrij CLB Netwerk: Mohamed Louarroudi</a:t>
            </a:r>
          </a:p>
          <a:p>
            <a:r>
              <a:rPr lang="nl-BE" sz="2000" dirty="0"/>
              <a:t>Kennis maken met het Team Centrum (15’)</a:t>
            </a:r>
          </a:p>
          <a:p>
            <a:pPr lvl="1"/>
            <a:r>
              <a:rPr lang="nl-BE" sz="1600" dirty="0"/>
              <a:t>Medewerker Vrij CLB Netwerk: Liesbeth </a:t>
            </a:r>
            <a:r>
              <a:rPr lang="nl-BE" sz="1600" dirty="0" err="1"/>
              <a:t>Werrebrouck</a:t>
            </a:r>
            <a:endParaRPr lang="nl-BE" dirty="0"/>
          </a:p>
          <a:p>
            <a:endParaRPr lang="nl-NL" dirty="0"/>
          </a:p>
        </p:txBody>
      </p:sp>
    </p:spTree>
    <p:extLst>
      <p:ext uri="{BB962C8B-B14F-4D97-AF65-F5344CB8AC3E}">
        <p14:creationId xmlns:p14="http://schemas.microsoft.com/office/powerpoint/2010/main" val="745015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BAD94-91E3-4A18-85C1-A23C931F9EC3}"/>
              </a:ext>
            </a:extLst>
          </p:cNvPr>
          <p:cNvSpPr>
            <a:spLocks noGrp="1"/>
          </p:cNvSpPr>
          <p:nvPr>
            <p:ph type="title"/>
          </p:nvPr>
        </p:nvSpPr>
        <p:spPr/>
        <p:txBody>
          <a:bodyPr/>
          <a:lstStyle/>
          <a:p>
            <a:r>
              <a:rPr lang="nl-BE" dirty="0"/>
              <a:t>Stakeholder engagement</a:t>
            </a:r>
            <a:br>
              <a:rPr lang="nl-BE" dirty="0"/>
            </a:br>
            <a:r>
              <a:rPr lang="nl-BE" sz="4800" dirty="0"/>
              <a:t>Cato Leonard</a:t>
            </a:r>
            <a:endParaRPr lang="nl-NL" dirty="0"/>
          </a:p>
        </p:txBody>
      </p:sp>
    </p:spTree>
    <p:extLst>
      <p:ext uri="{BB962C8B-B14F-4D97-AF65-F5344CB8AC3E}">
        <p14:creationId xmlns:p14="http://schemas.microsoft.com/office/powerpoint/2010/main" val="3833103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CAEEBFB-10D3-45FF-A6CA-75470DDB5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9634" y="0"/>
            <a:ext cx="349072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Gill Sans MT" panose="020B0502020104020203"/>
            </a:endParaRPr>
          </a:p>
        </p:txBody>
      </p:sp>
      <p:pic>
        <p:nvPicPr>
          <p:cNvPr id="5" name="Picture 4">
            <a:extLst>
              <a:ext uri="{FF2B5EF4-FFF2-40B4-BE49-F238E27FC236}">
                <a16:creationId xmlns:a16="http://schemas.microsoft.com/office/drawing/2014/main" id="{09639886-69C7-0C45-AAC1-02317E5703AC}"/>
              </a:ext>
            </a:extLst>
          </p:cNvPr>
          <p:cNvPicPr>
            <a:picLocks noChangeAspect="1"/>
          </p:cNvPicPr>
          <p:nvPr/>
        </p:nvPicPr>
        <p:blipFill>
          <a:blip r:embed="rId3"/>
          <a:stretch>
            <a:fillRect/>
          </a:stretch>
        </p:blipFill>
        <p:spPr>
          <a:xfrm>
            <a:off x="1495664" y="192614"/>
            <a:ext cx="3492500" cy="2324100"/>
          </a:xfrm>
          <a:prstGeom prst="rect">
            <a:avLst/>
          </a:prstGeom>
        </p:spPr>
      </p:pic>
      <p:sp>
        <p:nvSpPr>
          <p:cNvPr id="13" name="Title 2">
            <a:extLst>
              <a:ext uri="{FF2B5EF4-FFF2-40B4-BE49-F238E27FC236}">
                <a16:creationId xmlns:a16="http://schemas.microsoft.com/office/drawing/2014/main" id="{9A47E1FE-CD51-DF40-8363-E7A6A0B1AB7F}"/>
              </a:ext>
            </a:extLst>
          </p:cNvPr>
          <p:cNvSpPr>
            <a:spLocks noGrp="1"/>
          </p:cNvSpPr>
          <p:nvPr>
            <p:ph type="title"/>
          </p:nvPr>
        </p:nvSpPr>
        <p:spPr>
          <a:xfrm>
            <a:off x="5506167" y="970547"/>
            <a:ext cx="4745487" cy="2883468"/>
          </a:xfrm>
          <a:ln>
            <a:noFill/>
          </a:ln>
        </p:spPr>
        <p:txBody>
          <a:bodyPr vert="horz" lIns="274320" tIns="182880" rIns="274320" bIns="182880" rtlCol="0" anchor="ctr" anchorCtr="1">
            <a:noAutofit/>
          </a:bodyPr>
          <a:lstStyle/>
          <a:p>
            <a:br>
              <a:rPr lang="en-US" sz="2400" dirty="0"/>
            </a:br>
            <a:br>
              <a:rPr lang="en-US" sz="2400" dirty="0"/>
            </a:br>
            <a:br>
              <a:rPr lang="en-US" sz="2400" dirty="0"/>
            </a:br>
            <a:br>
              <a:rPr lang="en-US" sz="2400" dirty="0"/>
            </a:br>
            <a:r>
              <a:rPr lang="en-GB" dirty="0"/>
              <a:t>STAKEHOLDER ENGAGEMENT</a:t>
            </a:r>
            <a:br>
              <a:rPr lang="en-GB" dirty="0"/>
            </a:br>
            <a:br>
              <a:rPr lang="en-GB" dirty="0"/>
            </a:br>
            <a:r>
              <a:rPr lang="en-GB" dirty="0"/>
              <a:t>AKA</a:t>
            </a:r>
            <a:br>
              <a:rPr lang="en-GB" dirty="0"/>
            </a:br>
            <a:br>
              <a:rPr lang="en-GB" dirty="0"/>
            </a:br>
            <a:r>
              <a:rPr lang="en-GB" dirty="0"/>
              <a:t>BELANGHEBBENDENBEHEER</a:t>
            </a:r>
            <a:br>
              <a:rPr lang="en-US" sz="2400" dirty="0"/>
            </a:br>
            <a:br>
              <a:rPr lang="en-US" sz="2400" dirty="0"/>
            </a:br>
            <a:br>
              <a:rPr lang="en-US" sz="2400" dirty="0"/>
            </a:br>
            <a:r>
              <a:rPr lang="en-US" sz="2400" dirty="0"/>
              <a:t>Cato Léonard</a:t>
            </a:r>
            <a:br>
              <a:rPr lang="en-US" sz="2400" dirty="0"/>
            </a:br>
            <a:br>
              <a:rPr lang="en-US" sz="2400" dirty="0"/>
            </a:br>
            <a:br>
              <a:rPr lang="en-US" sz="2400" dirty="0"/>
            </a:br>
            <a:br>
              <a:rPr lang="en-US" sz="2400" dirty="0"/>
            </a:br>
            <a:endParaRPr lang="en-US" sz="2400" dirty="0"/>
          </a:p>
        </p:txBody>
      </p:sp>
      <p:pic>
        <p:nvPicPr>
          <p:cNvPr id="14" name="Picture 13">
            <a:extLst>
              <a:ext uri="{FF2B5EF4-FFF2-40B4-BE49-F238E27FC236}">
                <a16:creationId xmlns:a16="http://schemas.microsoft.com/office/drawing/2014/main" id="{B224730A-A0A4-E446-9E96-24E3F0401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319" y="5193793"/>
            <a:ext cx="2213185" cy="1150855"/>
          </a:xfrm>
          <a:prstGeom prst="rect">
            <a:avLst/>
          </a:prstGeom>
        </p:spPr>
      </p:pic>
      <p:sp>
        <p:nvSpPr>
          <p:cNvPr id="9" name="Rectangle 8">
            <a:extLst>
              <a:ext uri="{FF2B5EF4-FFF2-40B4-BE49-F238E27FC236}">
                <a16:creationId xmlns:a16="http://schemas.microsoft.com/office/drawing/2014/main" id="{981877FA-B4DA-C741-AF8E-1FA570E0605B}"/>
              </a:ext>
            </a:extLst>
          </p:cNvPr>
          <p:cNvSpPr/>
          <p:nvPr/>
        </p:nvSpPr>
        <p:spPr>
          <a:xfrm>
            <a:off x="2324685" y="3301255"/>
            <a:ext cx="1763624" cy="369332"/>
          </a:xfrm>
          <a:prstGeom prst="rect">
            <a:avLst/>
          </a:prstGeom>
        </p:spPr>
        <p:txBody>
          <a:bodyPr wrap="none">
            <a:spAutoFit/>
          </a:bodyPr>
          <a:lstStyle/>
          <a:p>
            <a:pPr defTabSz="457200"/>
            <a:r>
              <a:rPr lang="en-GB" dirty="0">
                <a:solidFill>
                  <a:srgbClr val="0070C0"/>
                </a:solidFill>
                <a:latin typeface="Gill Sans MT" panose="020B0502020104020203"/>
              </a:rPr>
              <a:t>26 </a:t>
            </a:r>
            <a:r>
              <a:rPr lang="en-GB" dirty="0" err="1">
                <a:solidFill>
                  <a:srgbClr val="0070C0"/>
                </a:solidFill>
                <a:latin typeface="Gill Sans MT" panose="020B0502020104020203"/>
              </a:rPr>
              <a:t>oktober</a:t>
            </a:r>
            <a:r>
              <a:rPr lang="en-GB" dirty="0">
                <a:solidFill>
                  <a:srgbClr val="0070C0"/>
                </a:solidFill>
                <a:latin typeface="Gill Sans MT" panose="020B0502020104020203"/>
              </a:rPr>
              <a:t> 2020</a:t>
            </a:r>
            <a:endParaRPr lang="en-US" dirty="0">
              <a:solidFill>
                <a:srgbClr val="0070C0"/>
              </a:solidFill>
              <a:latin typeface="Gill Sans MT" panose="020B0502020104020203"/>
            </a:endParaRPr>
          </a:p>
        </p:txBody>
      </p:sp>
      <p:sp>
        <p:nvSpPr>
          <p:cNvPr id="15" name="Working Together">
            <a:extLst>
              <a:ext uri="{FF2B5EF4-FFF2-40B4-BE49-F238E27FC236}">
                <a16:creationId xmlns:a16="http://schemas.microsoft.com/office/drawing/2014/main" id="{E6F20162-E2F0-2143-9C61-C85E47558C7E}"/>
              </a:ext>
            </a:extLst>
          </p:cNvPr>
          <p:cNvSpPr txBox="1"/>
          <p:nvPr/>
        </p:nvSpPr>
        <p:spPr>
          <a:xfrm>
            <a:off x="1548385" y="5193792"/>
            <a:ext cx="3316224" cy="96276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lnSpc>
                <a:spcPct val="80000"/>
              </a:lnSpc>
              <a:defRPr sz="10000">
                <a:solidFill>
                  <a:srgbClr val="009FE3"/>
                </a:solidFill>
                <a:latin typeface="Avenir Medium"/>
                <a:ea typeface="Avenir Medium"/>
                <a:cs typeface="Avenir Medium"/>
                <a:sym typeface="Avenir Medium"/>
              </a:defRPr>
            </a:lvl1pPr>
          </a:lstStyle>
          <a:p>
            <a:pPr algn="ctr" defTabSz="412750" hangingPunct="0"/>
            <a:r>
              <a:rPr lang="en-US" sz="3600" kern="0" dirty="0"/>
              <a:t>CONNECT 2 GROWTH</a:t>
            </a:r>
            <a:endParaRPr lang="nl-BE" sz="3600" kern="0" dirty="0"/>
          </a:p>
        </p:txBody>
      </p:sp>
    </p:spTree>
    <p:extLst>
      <p:ext uri="{BB962C8B-B14F-4D97-AF65-F5344CB8AC3E}">
        <p14:creationId xmlns:p14="http://schemas.microsoft.com/office/powerpoint/2010/main" val="6393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Screen Shot 2016-02-01 at 08.50.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064" y="1604180"/>
            <a:ext cx="6075937" cy="3144972"/>
          </a:xfrm>
          <a:prstGeom prst="rect">
            <a:avLst/>
          </a:prstGeom>
        </p:spPr>
      </p:pic>
      <p:pic>
        <p:nvPicPr>
          <p:cNvPr id="4" name="Afbeelding 3" descr="Screen Shot 2016-03-17 at 18.35.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132" y="1604179"/>
            <a:ext cx="3251067" cy="31449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5899150"/>
            <a:ext cx="1841500" cy="958850"/>
          </a:xfrm>
          <a:prstGeom prst="rect">
            <a:avLst/>
          </a:prstGeom>
        </p:spPr>
      </p:pic>
    </p:spTree>
    <p:extLst>
      <p:ext uri="{BB962C8B-B14F-4D97-AF65-F5344CB8AC3E}">
        <p14:creationId xmlns:p14="http://schemas.microsoft.com/office/powerpoint/2010/main" val="3540646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creen Shot 2013-12-05 at 11.05.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479" y="0"/>
            <a:ext cx="2618509"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5899150"/>
            <a:ext cx="1841500" cy="958850"/>
          </a:xfrm>
          <a:prstGeom prst="rect">
            <a:avLst/>
          </a:prstGeom>
        </p:spPr>
      </p:pic>
    </p:spTree>
    <p:extLst>
      <p:ext uri="{BB962C8B-B14F-4D97-AF65-F5344CB8AC3E}">
        <p14:creationId xmlns:p14="http://schemas.microsoft.com/office/powerpoint/2010/main" val="700827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Screen Shot 2013-12-05 at 11.04.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596" y="1264160"/>
            <a:ext cx="4219045" cy="42611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5899150"/>
            <a:ext cx="1841500" cy="958850"/>
          </a:xfrm>
          <a:prstGeom prst="rect">
            <a:avLst/>
          </a:prstGeom>
        </p:spPr>
      </p:pic>
    </p:spTree>
    <p:extLst>
      <p:ext uri="{BB962C8B-B14F-4D97-AF65-F5344CB8AC3E}">
        <p14:creationId xmlns:p14="http://schemas.microsoft.com/office/powerpoint/2010/main" val="2934460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stretch>
            <a:fillRect/>
          </a:stretch>
        </p:blipFill>
        <p:spPr>
          <a:xfrm>
            <a:off x="1524000" y="-191436"/>
            <a:ext cx="9144000" cy="6090586"/>
          </a:xfrm>
          <a:prstGeom prst="rect">
            <a:avLst/>
          </a:prstGeom>
        </p:spPr>
      </p:pic>
      <p:pic>
        <p:nvPicPr>
          <p:cNvPr id="2" name="Afbeelding 1" descr="Screen Shot 2013-09-12 at 13.58.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48756"/>
            <a:ext cx="3621086" cy="119564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00" y="5899150"/>
            <a:ext cx="1841500" cy="958850"/>
          </a:xfrm>
          <a:prstGeom prst="rect">
            <a:avLst/>
          </a:prstGeom>
        </p:spPr>
      </p:pic>
    </p:spTree>
    <p:extLst>
      <p:ext uri="{BB962C8B-B14F-4D97-AF65-F5344CB8AC3E}">
        <p14:creationId xmlns:p14="http://schemas.microsoft.com/office/powerpoint/2010/main" val="3017013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A694C2-50DA-401D-9E8A-3621EBF0C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2"/>
            <a:ext cx="9144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Gill Sans MT" panose="020B0502020104020203"/>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544" y="1260507"/>
            <a:ext cx="9779548" cy="2811621"/>
          </a:xfrm>
          <a:prstGeom prst="rect">
            <a:avLst/>
          </a:prstGeom>
        </p:spPr>
      </p:pic>
    </p:spTree>
    <p:extLst>
      <p:ext uri="{BB962C8B-B14F-4D97-AF65-F5344CB8AC3E}">
        <p14:creationId xmlns:p14="http://schemas.microsoft.com/office/powerpoint/2010/main" val="1184523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Screen Shot 2013-12-05 at 17.22.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69850"/>
            <a:ext cx="9358539" cy="5969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5899150"/>
            <a:ext cx="1841500" cy="958850"/>
          </a:xfrm>
          <a:prstGeom prst="rect">
            <a:avLst/>
          </a:prstGeom>
        </p:spPr>
      </p:pic>
    </p:spTree>
    <p:extLst>
      <p:ext uri="{BB962C8B-B14F-4D97-AF65-F5344CB8AC3E}">
        <p14:creationId xmlns:p14="http://schemas.microsoft.com/office/powerpoint/2010/main" val="2861600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197352" y="964692"/>
            <a:ext cx="5797296" cy="1188720"/>
          </a:xfrm>
        </p:spPr>
        <p:txBody>
          <a:bodyPr vert="horz" lIns="182880" tIns="182880" rIns="182880" bIns="182880" rtlCol="0" anchor="ctr" anchorCtr="1">
            <a:normAutofit/>
          </a:bodyPr>
          <a:lstStyle/>
          <a:p>
            <a:r>
              <a:rPr lang="en-US" sz="2800">
                <a:solidFill>
                  <a:schemeClr val="tx1">
                    <a:lumMod val="85000"/>
                    <a:lumOff val="15000"/>
                  </a:schemeClr>
                </a:solidFill>
              </a:rPr>
              <a:t>Van praatbarak naar coalition of the willing</a:t>
            </a:r>
          </a:p>
        </p:txBody>
      </p:sp>
      <p:graphicFrame>
        <p:nvGraphicFramePr>
          <p:cNvPr id="6" name="Tijdelijke aanduiding voor inhoud 5"/>
          <p:cNvGraphicFramePr>
            <a:graphicFrameLocks noGrp="1"/>
          </p:cNvGraphicFramePr>
          <p:nvPr>
            <p:ph idx="1"/>
          </p:nvPr>
        </p:nvGraphicFramePr>
        <p:xfrm>
          <a:off x="2234238" y="2638425"/>
          <a:ext cx="7633274" cy="313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9424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9144000" cy="6858000"/>
          </a:xfrm>
          <a:prstGeom prst="rect">
            <a:avLst/>
          </a:prstGeom>
          <a:solidFill>
            <a:schemeClr val="accent2"/>
          </a:solidFill>
          <a:effectLst/>
        </p:spPr>
      </p:sp>
      <p:sp>
        <p:nvSpPr>
          <p:cNvPr id="16" name="Rectangle 15">
            <a:extLst>
              <a:ext uri="{FF2B5EF4-FFF2-40B4-BE49-F238E27FC236}">
                <a16:creationId xmlns:a16="http://schemas.microsoft.com/office/drawing/2014/main" id="{3FEECDF0-8CEF-4E73-8645-863EBE497F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457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Gill Sans MT" panose="020B0502020104020203"/>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772" y="708407"/>
            <a:ext cx="3614168" cy="5126480"/>
          </a:xfrm>
          <a:prstGeom prst="rect">
            <a:avLst/>
          </a:prstGeom>
        </p:spPr>
      </p:pic>
      <p:sp>
        <p:nvSpPr>
          <p:cNvPr id="4" name="Title 3"/>
          <p:cNvSpPr>
            <a:spLocks noGrp="1"/>
          </p:cNvSpPr>
          <p:nvPr>
            <p:ph type="title"/>
          </p:nvPr>
        </p:nvSpPr>
        <p:spPr>
          <a:xfrm>
            <a:off x="2112264" y="548640"/>
            <a:ext cx="3395472" cy="5949696"/>
          </a:xfrm>
        </p:spPr>
        <p:txBody>
          <a:bodyPr vert="horz" lIns="274320" tIns="182880" rIns="274320" bIns="182880" rtlCol="0" anchor="ctr" anchorCtr="1">
            <a:noAutofit/>
          </a:bodyPr>
          <a:lstStyle/>
          <a:p>
            <a:pPr algn="l"/>
            <a:r>
              <a:rPr lang="nl-NL" sz="1100" dirty="0"/>
              <a:t>De rol van leerlingbegeleiding bij  afstandsonderwijs in de toekomst</a:t>
            </a:r>
            <a:br>
              <a:rPr lang="nl-NL" sz="1100" dirty="0"/>
            </a:br>
            <a:br>
              <a:rPr lang="nl-NL" sz="1100" dirty="0"/>
            </a:br>
            <a:r>
              <a:rPr lang="nl-NL" sz="1100" dirty="0"/>
              <a:t>Welke competenties zullen wij nodig hebben over 10 à 15 jaar om optimaal leerlingebegeleiding te verlenen? </a:t>
            </a:r>
            <a:br>
              <a:rPr lang="nl-NL" sz="1100" dirty="0"/>
            </a:br>
            <a:br>
              <a:rPr lang="nl-NL" sz="1100" dirty="0"/>
            </a:br>
            <a:r>
              <a:rPr lang="nl-NL" sz="1100" dirty="0"/>
              <a:t>Hoe zal de lokale/geografische context waarin ons CLB opereert eruitzien? Denk aan leerlingenaantallen, kenmerken van leerlingen10, kenmerken van de sociale omgeving, politieke omgeving, ... . </a:t>
            </a:r>
            <a:br>
              <a:rPr lang="nl-NL" sz="1100" dirty="0"/>
            </a:br>
            <a:br>
              <a:rPr lang="nl-NL" sz="1100" dirty="0"/>
            </a:br>
            <a:r>
              <a:rPr lang="nl-NL" sz="1100" dirty="0"/>
              <a:t>Wat zou onze kernopdracht kunnen zijn in de toekomst? </a:t>
            </a:r>
            <a:endParaRPr lang="nl-NL" sz="1400" dirty="0"/>
          </a:p>
        </p:txBody>
      </p:sp>
    </p:spTree>
    <p:extLst>
      <p:ext uri="{BB962C8B-B14F-4D97-AF65-F5344CB8AC3E}">
        <p14:creationId xmlns:p14="http://schemas.microsoft.com/office/powerpoint/2010/main" val="3043620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2B60F-16DF-4C81-9544-1BBFFA1307B9}"/>
              </a:ext>
            </a:extLst>
          </p:cNvPr>
          <p:cNvSpPr>
            <a:spLocks noGrp="1"/>
          </p:cNvSpPr>
          <p:nvPr>
            <p:ph type="title"/>
          </p:nvPr>
        </p:nvSpPr>
        <p:spPr/>
        <p:txBody>
          <a:bodyPr/>
          <a:lstStyle/>
          <a:p>
            <a:r>
              <a:rPr lang="nl-BE" dirty="0"/>
              <a:t>Introductie</a:t>
            </a:r>
            <a:br>
              <a:rPr lang="nl-BE" dirty="0"/>
            </a:br>
            <a:r>
              <a:rPr lang="nl-BE" sz="4800" dirty="0"/>
              <a:t>Dirk De </a:t>
            </a:r>
            <a:r>
              <a:rPr lang="nl-BE" sz="4800" dirty="0" err="1"/>
              <a:t>Ceulaer</a:t>
            </a:r>
            <a:endParaRPr lang="nl-NL" dirty="0"/>
          </a:p>
        </p:txBody>
      </p:sp>
    </p:spTree>
    <p:extLst>
      <p:ext uri="{BB962C8B-B14F-4D97-AF65-F5344CB8AC3E}">
        <p14:creationId xmlns:p14="http://schemas.microsoft.com/office/powerpoint/2010/main" val="3919952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Screen Shot 2013-12-05 at 16.32.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93112"/>
            <a:ext cx="9315638" cy="639226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5899150"/>
            <a:ext cx="1841500" cy="958850"/>
          </a:xfrm>
          <a:prstGeom prst="rect">
            <a:avLst/>
          </a:prstGeom>
        </p:spPr>
      </p:pic>
    </p:spTree>
    <p:extLst>
      <p:ext uri="{BB962C8B-B14F-4D97-AF65-F5344CB8AC3E}">
        <p14:creationId xmlns:p14="http://schemas.microsoft.com/office/powerpoint/2010/main" val="3896941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 een puzzel is elk puzzelstuk anders</a:t>
            </a:r>
          </a:p>
        </p:txBody>
      </p:sp>
      <p:graphicFrame>
        <p:nvGraphicFramePr>
          <p:cNvPr id="4" name="Tijdelijke aanduiding voor inhoud 3"/>
          <p:cNvGraphicFramePr>
            <a:graphicFrameLocks noGrp="1"/>
          </p:cNvGraphicFramePr>
          <p:nvPr>
            <p:ph idx="4294967295"/>
          </p:nvPr>
        </p:nvGraphicFramePr>
        <p:xfrm>
          <a:off x="2320672" y="2350649"/>
          <a:ext cx="7556500" cy="414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jdelijke aanduiding voor inhoud 2"/>
          <p:cNvSpPr txBox="1">
            <a:spLocks/>
          </p:cNvSpPr>
          <p:nvPr/>
        </p:nvSpPr>
        <p:spPr>
          <a:xfrm>
            <a:off x="3442634" y="2493635"/>
            <a:ext cx="2355471" cy="3858989"/>
          </a:xfrm>
          <a:prstGeom prst="rect">
            <a:avLst/>
          </a:prstGeom>
        </p:spPr>
        <p:txBody>
          <a:bodyPr vert="horz" lIns="91440" tIns="45720" rIns="91440" bIns="45720" rtlCol="0">
            <a:normAutofit/>
          </a:bodyPr>
          <a:lstStyle/>
          <a:p>
            <a:pPr marL="342900" indent="-342900">
              <a:spcBef>
                <a:spcPct val="20000"/>
              </a:spcBef>
              <a:defRPr/>
            </a:pPr>
            <a:r>
              <a:rPr lang="nl-NL" dirty="0">
                <a:solidFill>
                  <a:srgbClr val="000000"/>
                </a:solidFill>
                <a:latin typeface="Calibri"/>
              </a:rPr>
              <a:t>Intern</a:t>
            </a:r>
          </a:p>
          <a:p>
            <a:pPr marL="342900" indent="-342900">
              <a:spcBef>
                <a:spcPct val="20000"/>
              </a:spcBef>
              <a:defRPr/>
            </a:pPr>
            <a:endParaRPr lang="nl-NL" dirty="0">
              <a:solidFill>
                <a:srgbClr val="000000"/>
              </a:solidFill>
              <a:latin typeface="Calibri"/>
            </a:endParaRPr>
          </a:p>
          <a:p>
            <a:pPr marL="342900" indent="-342900">
              <a:spcBef>
                <a:spcPct val="20000"/>
              </a:spcBef>
              <a:defRPr/>
            </a:pPr>
            <a:r>
              <a:rPr lang="nl-NL" dirty="0">
                <a:solidFill>
                  <a:srgbClr val="000000"/>
                </a:solidFill>
                <a:latin typeface="Calibri"/>
              </a:rPr>
              <a:t>Voor</a:t>
            </a:r>
          </a:p>
          <a:p>
            <a:pPr marL="342900" indent="-342900">
              <a:spcBef>
                <a:spcPct val="20000"/>
              </a:spcBef>
              <a:defRPr/>
            </a:pPr>
            <a:endParaRPr lang="nl-NL" dirty="0">
              <a:solidFill>
                <a:srgbClr val="000000"/>
              </a:solidFill>
              <a:latin typeface="Calibri"/>
            </a:endParaRPr>
          </a:p>
          <a:p>
            <a:pPr marL="342900" indent="-342900">
              <a:spcBef>
                <a:spcPct val="20000"/>
              </a:spcBef>
              <a:defRPr/>
            </a:pPr>
            <a:r>
              <a:rPr lang="nl-NL" dirty="0">
                <a:solidFill>
                  <a:srgbClr val="000000"/>
                </a:solidFill>
                <a:latin typeface="Calibri"/>
              </a:rPr>
              <a:t>Profit</a:t>
            </a:r>
          </a:p>
          <a:p>
            <a:pPr marL="342900" indent="-342900">
              <a:spcBef>
                <a:spcPct val="20000"/>
              </a:spcBef>
              <a:defRPr/>
            </a:pPr>
            <a:endParaRPr lang="nl-NL" dirty="0">
              <a:solidFill>
                <a:srgbClr val="000000"/>
              </a:solidFill>
              <a:latin typeface="Calibri"/>
            </a:endParaRPr>
          </a:p>
          <a:p>
            <a:pPr marL="342900" indent="-342900">
              <a:spcBef>
                <a:spcPct val="20000"/>
              </a:spcBef>
              <a:defRPr/>
            </a:pPr>
            <a:r>
              <a:rPr lang="nl-NL" dirty="0">
                <a:solidFill>
                  <a:srgbClr val="000000"/>
                </a:solidFill>
                <a:latin typeface="Calibri"/>
              </a:rPr>
              <a:t>Groot</a:t>
            </a:r>
          </a:p>
          <a:p>
            <a:pPr marL="342900" indent="-342900">
              <a:spcBef>
                <a:spcPct val="20000"/>
              </a:spcBef>
              <a:defRPr/>
            </a:pPr>
            <a:endParaRPr lang="nl-NL" dirty="0">
              <a:solidFill>
                <a:srgbClr val="000000"/>
              </a:solidFill>
              <a:latin typeface="Calibri"/>
            </a:endParaRPr>
          </a:p>
          <a:p>
            <a:pPr marL="342900" indent="-342900">
              <a:spcBef>
                <a:spcPct val="20000"/>
              </a:spcBef>
              <a:defRPr/>
            </a:pPr>
            <a:r>
              <a:rPr lang="nl-NL" dirty="0">
                <a:solidFill>
                  <a:srgbClr val="000000"/>
                </a:solidFill>
                <a:latin typeface="Calibri"/>
              </a:rPr>
              <a:t>Publiek</a:t>
            </a:r>
          </a:p>
          <a:p>
            <a:pPr marL="342900" indent="-342900">
              <a:spcBef>
                <a:spcPct val="20000"/>
              </a:spcBef>
              <a:defRPr/>
            </a:pPr>
            <a:endParaRPr lang="nl-NL" dirty="0">
              <a:solidFill>
                <a:srgbClr val="000000"/>
              </a:solidFill>
              <a:latin typeface="Calibri"/>
            </a:endParaRPr>
          </a:p>
          <a:p>
            <a:pPr marL="342900" indent="-342900">
              <a:spcBef>
                <a:spcPct val="20000"/>
              </a:spcBef>
              <a:defRPr/>
            </a:pPr>
            <a:r>
              <a:rPr lang="nl-NL" dirty="0">
                <a:solidFill>
                  <a:srgbClr val="000000"/>
                </a:solidFill>
                <a:latin typeface="Calibri"/>
              </a:rPr>
              <a:t>Individu</a:t>
            </a:r>
          </a:p>
        </p:txBody>
      </p:sp>
      <p:sp>
        <p:nvSpPr>
          <p:cNvPr id="7" name="Tijdelijke aanduiding voor inhoud 2"/>
          <p:cNvSpPr txBox="1">
            <a:spLocks/>
          </p:cNvSpPr>
          <p:nvPr/>
        </p:nvSpPr>
        <p:spPr>
          <a:xfrm>
            <a:off x="7453186" y="2497619"/>
            <a:ext cx="2819400" cy="4039663"/>
          </a:xfrm>
          <a:prstGeom prst="rect">
            <a:avLst/>
          </a:prstGeom>
        </p:spPr>
        <p:txBody>
          <a:bodyPr vert="horz" lIns="91440" tIns="45720" rIns="91440" bIns="45720" rtlCol="0">
            <a:normAutofit/>
          </a:bodyPr>
          <a:lstStyle/>
          <a:p>
            <a:pPr marL="342900" indent="-342900">
              <a:spcBef>
                <a:spcPct val="20000"/>
              </a:spcBef>
              <a:defRPr/>
            </a:pPr>
            <a:r>
              <a:rPr lang="nl-NL" dirty="0">
                <a:solidFill>
                  <a:srgbClr val="000000"/>
                </a:solidFill>
                <a:latin typeface="Calibri"/>
              </a:rPr>
              <a:t>Extern</a:t>
            </a:r>
          </a:p>
          <a:p>
            <a:pPr marL="342900" indent="-342900">
              <a:spcBef>
                <a:spcPct val="20000"/>
              </a:spcBef>
              <a:defRPr/>
            </a:pPr>
            <a:endParaRPr lang="nl-NL" dirty="0">
              <a:solidFill>
                <a:srgbClr val="000000"/>
              </a:solidFill>
              <a:latin typeface="Calibri"/>
            </a:endParaRPr>
          </a:p>
          <a:p>
            <a:pPr marL="342900" indent="-342900">
              <a:spcBef>
                <a:spcPct val="20000"/>
              </a:spcBef>
              <a:defRPr/>
            </a:pPr>
            <a:r>
              <a:rPr lang="nl-NL" dirty="0">
                <a:solidFill>
                  <a:srgbClr val="000000"/>
                </a:solidFill>
                <a:latin typeface="Calibri"/>
              </a:rPr>
              <a:t>Tegen</a:t>
            </a:r>
          </a:p>
          <a:p>
            <a:pPr marL="342900" indent="-342900">
              <a:spcBef>
                <a:spcPct val="20000"/>
              </a:spcBef>
              <a:defRPr/>
            </a:pPr>
            <a:endParaRPr lang="nl-NL" dirty="0">
              <a:solidFill>
                <a:srgbClr val="000000"/>
              </a:solidFill>
              <a:latin typeface="Calibri"/>
            </a:endParaRPr>
          </a:p>
          <a:p>
            <a:pPr marL="342900" indent="-342900">
              <a:spcBef>
                <a:spcPct val="20000"/>
              </a:spcBef>
              <a:defRPr/>
            </a:pPr>
            <a:r>
              <a:rPr lang="nl-NL" dirty="0">
                <a:solidFill>
                  <a:srgbClr val="000000"/>
                </a:solidFill>
                <a:latin typeface="Calibri"/>
              </a:rPr>
              <a:t>Non- </a:t>
            </a:r>
            <a:r>
              <a:rPr lang="nl-NL" dirty="0" err="1">
                <a:solidFill>
                  <a:srgbClr val="000000"/>
                </a:solidFill>
                <a:latin typeface="Calibri"/>
              </a:rPr>
              <a:t>profit</a:t>
            </a:r>
            <a:endParaRPr lang="nl-NL" dirty="0">
              <a:solidFill>
                <a:srgbClr val="000000"/>
              </a:solidFill>
              <a:latin typeface="Calibri"/>
            </a:endParaRPr>
          </a:p>
          <a:p>
            <a:pPr marL="342900" indent="-342900">
              <a:spcBef>
                <a:spcPct val="20000"/>
              </a:spcBef>
              <a:defRPr/>
            </a:pPr>
            <a:endParaRPr lang="nl-NL" dirty="0">
              <a:solidFill>
                <a:srgbClr val="000000"/>
              </a:solidFill>
              <a:latin typeface="Calibri"/>
            </a:endParaRPr>
          </a:p>
          <a:p>
            <a:pPr marL="342900" indent="-342900">
              <a:spcBef>
                <a:spcPct val="20000"/>
              </a:spcBef>
              <a:defRPr/>
            </a:pPr>
            <a:r>
              <a:rPr lang="nl-NL" dirty="0">
                <a:solidFill>
                  <a:srgbClr val="000000"/>
                </a:solidFill>
                <a:latin typeface="Calibri"/>
              </a:rPr>
              <a:t>Klein</a:t>
            </a:r>
          </a:p>
          <a:p>
            <a:pPr marL="342900" indent="-342900">
              <a:spcBef>
                <a:spcPct val="20000"/>
              </a:spcBef>
              <a:defRPr/>
            </a:pPr>
            <a:endParaRPr lang="nl-NL" dirty="0">
              <a:solidFill>
                <a:srgbClr val="000000"/>
              </a:solidFill>
              <a:latin typeface="Calibri"/>
            </a:endParaRPr>
          </a:p>
          <a:p>
            <a:pPr marL="342900" indent="-342900">
              <a:spcBef>
                <a:spcPct val="20000"/>
              </a:spcBef>
              <a:defRPr/>
            </a:pPr>
            <a:r>
              <a:rPr lang="nl-NL" dirty="0">
                <a:solidFill>
                  <a:srgbClr val="000000"/>
                </a:solidFill>
                <a:latin typeface="Calibri"/>
              </a:rPr>
              <a:t>Privaat</a:t>
            </a:r>
          </a:p>
          <a:p>
            <a:pPr marL="342900" indent="-342900">
              <a:spcBef>
                <a:spcPct val="20000"/>
              </a:spcBef>
              <a:defRPr/>
            </a:pPr>
            <a:endParaRPr lang="nl-NL" dirty="0">
              <a:solidFill>
                <a:srgbClr val="000000"/>
              </a:solidFill>
              <a:latin typeface="Calibri"/>
            </a:endParaRPr>
          </a:p>
          <a:p>
            <a:pPr marL="342900" indent="-342900">
              <a:spcBef>
                <a:spcPct val="20000"/>
              </a:spcBef>
              <a:defRPr/>
            </a:pPr>
            <a:r>
              <a:rPr lang="nl-NL" dirty="0">
                <a:solidFill>
                  <a:srgbClr val="000000"/>
                </a:solidFill>
                <a:latin typeface="Calibri"/>
              </a:rPr>
              <a:t>Organisaties</a:t>
            </a:r>
          </a:p>
          <a:p>
            <a:pPr marL="342900" indent="-342900">
              <a:spcBef>
                <a:spcPct val="20000"/>
              </a:spcBef>
              <a:defRPr/>
            </a:pPr>
            <a:endParaRPr lang="nl-NL" dirty="0">
              <a:solidFill>
                <a:srgbClr val="000000"/>
              </a:solidFill>
              <a:latin typeface="Calibri"/>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36100" y="6216562"/>
            <a:ext cx="1231900" cy="641438"/>
          </a:xfrm>
          <a:prstGeom prst="rect">
            <a:avLst/>
          </a:prstGeom>
        </p:spPr>
      </p:pic>
    </p:spTree>
    <p:extLst>
      <p:ext uri="{BB962C8B-B14F-4D97-AF65-F5344CB8AC3E}">
        <p14:creationId xmlns:p14="http://schemas.microsoft.com/office/powerpoint/2010/main" val="2312516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E617-48D0-B94E-ABE5-114280EDCBBC}"/>
              </a:ext>
            </a:extLst>
          </p:cNvPr>
          <p:cNvSpPr>
            <a:spLocks noGrp="1"/>
          </p:cNvSpPr>
          <p:nvPr>
            <p:ph type="title"/>
          </p:nvPr>
        </p:nvSpPr>
        <p:spPr>
          <a:xfrm>
            <a:off x="1936411" y="418058"/>
            <a:ext cx="8709163" cy="994172"/>
          </a:xfrm>
        </p:spPr>
        <p:txBody>
          <a:bodyPr>
            <a:normAutofit fontScale="90000"/>
          </a:bodyPr>
          <a:lstStyle/>
          <a:p>
            <a:r>
              <a:rPr lang="nl-NL" sz="2400" dirty="0"/>
              <a:t>Ambitienota Antwerpen Onderwijshoofdstad 2028</a:t>
            </a:r>
          </a:p>
        </p:txBody>
      </p:sp>
      <p:pic>
        <p:nvPicPr>
          <p:cNvPr id="5" name="Content Placeholder 4">
            <a:extLst>
              <a:ext uri="{FF2B5EF4-FFF2-40B4-BE49-F238E27FC236}">
                <a16:creationId xmlns:a16="http://schemas.microsoft.com/office/drawing/2014/main" id="{4D034958-5C03-6B4F-A5F3-D42876EC7282}"/>
              </a:ext>
            </a:extLst>
          </p:cNvPr>
          <p:cNvPicPr>
            <a:picLocks noGrp="1" noChangeAspect="1"/>
          </p:cNvPicPr>
          <p:nvPr>
            <p:ph idx="1"/>
          </p:nvPr>
        </p:nvPicPr>
        <p:blipFill>
          <a:blip r:embed="rId2"/>
          <a:stretch>
            <a:fillRect/>
          </a:stretch>
        </p:blipFill>
        <p:spPr>
          <a:xfrm>
            <a:off x="4955695" y="2226469"/>
            <a:ext cx="2551541" cy="3263504"/>
          </a:xfrm>
        </p:spPr>
      </p:pic>
      <p:sp>
        <p:nvSpPr>
          <p:cNvPr id="3" name="Tijdelijke aanduiding voor dianummer 2">
            <a:extLst>
              <a:ext uri="{FF2B5EF4-FFF2-40B4-BE49-F238E27FC236}">
                <a16:creationId xmlns:a16="http://schemas.microsoft.com/office/drawing/2014/main" id="{782BB077-492E-7C46-8F00-7868E08C22B8}"/>
              </a:ext>
            </a:extLst>
          </p:cNvPr>
          <p:cNvSpPr>
            <a:spLocks noGrp="1"/>
          </p:cNvSpPr>
          <p:nvPr>
            <p:ph type="sldNum" sz="quarter" idx="12"/>
          </p:nvPr>
        </p:nvSpPr>
        <p:spPr/>
        <p:txBody>
          <a:bodyPr/>
          <a:lstStyle/>
          <a:p>
            <a:pPr defTabSz="457200"/>
            <a:fld id="{66A9C5B2-E4CA-9049-ADCB-F611010DCBF8}" type="slidenum">
              <a:rPr lang="nl-BE">
                <a:latin typeface="Gill Sans MT" panose="020B0502020104020203"/>
              </a:rPr>
              <a:pPr defTabSz="457200"/>
              <a:t>42</a:t>
            </a:fld>
            <a:endParaRPr lang="nl-BE">
              <a:latin typeface="Gill Sans MT" panose="020B0502020104020203"/>
            </a:endParaRPr>
          </a:p>
        </p:txBody>
      </p:sp>
      <p:pic>
        <p:nvPicPr>
          <p:cNvPr id="7" name="Picture 6">
            <a:extLst>
              <a:ext uri="{FF2B5EF4-FFF2-40B4-BE49-F238E27FC236}">
                <a16:creationId xmlns:a16="http://schemas.microsoft.com/office/drawing/2014/main" id="{875815FB-A3B0-F245-8140-D30256B407C6}"/>
              </a:ext>
            </a:extLst>
          </p:cNvPr>
          <p:cNvPicPr>
            <a:picLocks noChangeAspect="1"/>
          </p:cNvPicPr>
          <p:nvPr/>
        </p:nvPicPr>
        <p:blipFill>
          <a:blip r:embed="rId3"/>
          <a:stretch>
            <a:fillRect/>
          </a:stretch>
        </p:blipFill>
        <p:spPr>
          <a:xfrm>
            <a:off x="2194466" y="1989717"/>
            <a:ext cx="2425985" cy="3483075"/>
          </a:xfrm>
          <a:prstGeom prst="rect">
            <a:avLst/>
          </a:prstGeom>
        </p:spPr>
      </p:pic>
      <p:pic>
        <p:nvPicPr>
          <p:cNvPr id="9" name="Picture 8">
            <a:extLst>
              <a:ext uri="{FF2B5EF4-FFF2-40B4-BE49-F238E27FC236}">
                <a16:creationId xmlns:a16="http://schemas.microsoft.com/office/drawing/2014/main" id="{BDD203AD-0B72-A344-BE3F-8F2D7953A4A6}"/>
              </a:ext>
            </a:extLst>
          </p:cNvPr>
          <p:cNvPicPr>
            <a:picLocks noChangeAspect="1"/>
          </p:cNvPicPr>
          <p:nvPr/>
        </p:nvPicPr>
        <p:blipFill>
          <a:blip r:embed="rId4"/>
          <a:stretch>
            <a:fillRect/>
          </a:stretch>
        </p:blipFill>
        <p:spPr>
          <a:xfrm>
            <a:off x="7915202" y="1922112"/>
            <a:ext cx="1734606" cy="940996"/>
          </a:xfrm>
          <a:prstGeom prst="rect">
            <a:avLst/>
          </a:prstGeom>
        </p:spPr>
      </p:pic>
      <p:pic>
        <p:nvPicPr>
          <p:cNvPr id="11" name="Picture 10">
            <a:extLst>
              <a:ext uri="{FF2B5EF4-FFF2-40B4-BE49-F238E27FC236}">
                <a16:creationId xmlns:a16="http://schemas.microsoft.com/office/drawing/2014/main" id="{06011854-4D0C-394E-A275-18EE2D328F02}"/>
              </a:ext>
            </a:extLst>
          </p:cNvPr>
          <p:cNvPicPr>
            <a:picLocks noChangeAspect="1"/>
          </p:cNvPicPr>
          <p:nvPr/>
        </p:nvPicPr>
        <p:blipFill>
          <a:blip r:embed="rId5"/>
          <a:stretch>
            <a:fillRect/>
          </a:stretch>
        </p:blipFill>
        <p:spPr>
          <a:xfrm>
            <a:off x="7915202" y="2987822"/>
            <a:ext cx="1734606" cy="2472622"/>
          </a:xfrm>
          <a:prstGeom prst="rect">
            <a:avLst/>
          </a:prstGeom>
        </p:spPr>
      </p:pic>
    </p:spTree>
    <p:extLst>
      <p:ext uri="{BB962C8B-B14F-4D97-AF65-F5344CB8AC3E}">
        <p14:creationId xmlns:p14="http://schemas.microsoft.com/office/powerpoint/2010/main" val="1814795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867761" y="3252876"/>
            <a:ext cx="1980154" cy="646331"/>
          </a:xfrm>
          <a:prstGeom prst="rect">
            <a:avLst/>
          </a:prstGeom>
          <a:noFill/>
        </p:spPr>
        <p:txBody>
          <a:bodyPr wrap="none" rtlCol="0">
            <a:spAutoFit/>
          </a:bodyPr>
          <a:lstStyle/>
          <a:p>
            <a:pPr defTabSz="457200"/>
            <a:r>
              <a:rPr lang="nl-NL" dirty="0">
                <a:solidFill>
                  <a:prstClr val="black"/>
                </a:solidFill>
                <a:latin typeface="Calibri"/>
              </a:rPr>
              <a:t>Advisor </a:t>
            </a:r>
            <a:r>
              <a:rPr lang="nl-NL" dirty="0" err="1">
                <a:solidFill>
                  <a:prstClr val="black"/>
                </a:solidFill>
                <a:latin typeface="Calibri"/>
              </a:rPr>
              <a:t>to</a:t>
            </a:r>
            <a:r>
              <a:rPr lang="nl-NL" dirty="0">
                <a:solidFill>
                  <a:prstClr val="black"/>
                </a:solidFill>
                <a:latin typeface="Calibri"/>
              </a:rPr>
              <a:t> Minister</a:t>
            </a:r>
          </a:p>
          <a:p>
            <a:pPr defTabSz="457200"/>
            <a:r>
              <a:rPr lang="nl-NL" dirty="0">
                <a:solidFill>
                  <a:prstClr val="black"/>
                </a:solidFill>
                <a:latin typeface="Calibri"/>
              </a:rPr>
              <a:t>Of </a:t>
            </a:r>
            <a:r>
              <a:rPr lang="nl-NL" dirty="0" err="1">
                <a:solidFill>
                  <a:prstClr val="black"/>
                </a:solidFill>
                <a:latin typeface="Calibri"/>
              </a:rPr>
              <a:t>Agriculture</a:t>
            </a:r>
            <a:endParaRPr lang="nl-NL" dirty="0">
              <a:solidFill>
                <a:prstClr val="black"/>
              </a:solidFill>
              <a:latin typeface="Calibri"/>
            </a:endParaRPr>
          </a:p>
        </p:txBody>
      </p:sp>
      <p:sp>
        <p:nvSpPr>
          <p:cNvPr id="6" name="Tekstvak 5"/>
          <p:cNvSpPr txBox="1"/>
          <p:nvPr/>
        </p:nvSpPr>
        <p:spPr>
          <a:xfrm>
            <a:off x="3406563" y="5145412"/>
            <a:ext cx="2009347" cy="369332"/>
          </a:xfrm>
          <a:prstGeom prst="rect">
            <a:avLst/>
          </a:prstGeom>
          <a:noFill/>
        </p:spPr>
        <p:txBody>
          <a:bodyPr wrap="none" rtlCol="0">
            <a:spAutoFit/>
          </a:bodyPr>
          <a:lstStyle/>
          <a:p>
            <a:pPr defTabSz="457200"/>
            <a:r>
              <a:rPr lang="nl-NL" dirty="0">
                <a:solidFill>
                  <a:prstClr val="black"/>
                </a:solidFill>
                <a:latin typeface="Calibri"/>
              </a:rPr>
              <a:t>European regulator</a:t>
            </a:r>
          </a:p>
        </p:txBody>
      </p:sp>
      <p:sp>
        <p:nvSpPr>
          <p:cNvPr id="8" name="Tekstvak 7"/>
          <p:cNvSpPr txBox="1"/>
          <p:nvPr/>
        </p:nvSpPr>
        <p:spPr>
          <a:xfrm>
            <a:off x="7658203" y="5145412"/>
            <a:ext cx="1348972" cy="369332"/>
          </a:xfrm>
          <a:prstGeom prst="rect">
            <a:avLst/>
          </a:prstGeom>
          <a:noFill/>
        </p:spPr>
        <p:txBody>
          <a:bodyPr wrap="none" rtlCol="0">
            <a:spAutoFit/>
          </a:bodyPr>
          <a:lstStyle/>
          <a:p>
            <a:pPr defTabSz="457200"/>
            <a:r>
              <a:rPr lang="nl-NL" dirty="0">
                <a:solidFill>
                  <a:prstClr val="black"/>
                </a:solidFill>
                <a:latin typeface="Calibri"/>
              </a:rPr>
              <a:t>Boerenbond</a:t>
            </a:r>
          </a:p>
        </p:txBody>
      </p:sp>
      <p:sp>
        <p:nvSpPr>
          <p:cNvPr id="9" name="Tekstvak 8"/>
          <p:cNvSpPr txBox="1"/>
          <p:nvPr/>
        </p:nvSpPr>
        <p:spPr>
          <a:xfrm>
            <a:off x="8586816" y="3249425"/>
            <a:ext cx="1319667" cy="369332"/>
          </a:xfrm>
          <a:prstGeom prst="rect">
            <a:avLst/>
          </a:prstGeom>
          <a:noFill/>
        </p:spPr>
        <p:txBody>
          <a:bodyPr wrap="none" rtlCol="0">
            <a:spAutoFit/>
          </a:bodyPr>
          <a:lstStyle/>
          <a:p>
            <a:pPr defTabSz="457200"/>
            <a:r>
              <a:rPr lang="nl-NL" dirty="0" err="1">
                <a:solidFill>
                  <a:prstClr val="black"/>
                </a:solidFill>
                <a:latin typeface="Calibri"/>
              </a:rPr>
              <a:t>Pharmacists</a:t>
            </a:r>
            <a:endParaRPr lang="nl-NL" dirty="0">
              <a:solidFill>
                <a:prstClr val="black"/>
              </a:solidFill>
              <a:latin typeface="Calibri"/>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5899150"/>
            <a:ext cx="1841500" cy="958850"/>
          </a:xfrm>
          <a:prstGeom prst="rect">
            <a:avLst/>
          </a:prstGeom>
        </p:spPr>
      </p:pic>
      <p:sp>
        <p:nvSpPr>
          <p:cNvPr id="17" name="Text Placeholder 16"/>
          <p:cNvSpPr>
            <a:spLocks noGrp="1"/>
          </p:cNvSpPr>
          <p:nvPr>
            <p:ph type="body" idx="1"/>
          </p:nvPr>
        </p:nvSpPr>
        <p:spPr/>
        <p:txBody>
          <a:bodyPr/>
          <a:lstStyle/>
          <a:p>
            <a:endParaRPr lang="en-US" dirty="0"/>
          </a:p>
        </p:txBody>
      </p:sp>
      <p:sp>
        <p:nvSpPr>
          <p:cNvPr id="18" name="Content Placeholder 17"/>
          <p:cNvSpPr>
            <a:spLocks noGrp="1"/>
          </p:cNvSpPr>
          <p:nvPr>
            <p:ph sz="half" idx="2"/>
          </p:nvPr>
        </p:nvSpPr>
        <p:spPr/>
        <p:txBody>
          <a:bodyPr/>
          <a:lstStyle/>
          <a:p>
            <a:endParaRPr lang="en-US" dirty="0"/>
          </a:p>
        </p:txBody>
      </p:sp>
      <p:sp>
        <p:nvSpPr>
          <p:cNvPr id="19" name="Content Placeholder 18"/>
          <p:cNvSpPr>
            <a:spLocks noGrp="1"/>
          </p:cNvSpPr>
          <p:nvPr>
            <p:ph sz="quarter" idx="4"/>
          </p:nvPr>
        </p:nvSpPr>
        <p:spPr/>
        <p:txBody>
          <a:bodyPr/>
          <a:lstStyle/>
          <a:p>
            <a:endParaRPr lang="en-US" dirty="0"/>
          </a:p>
        </p:txBody>
      </p:sp>
      <p:sp>
        <p:nvSpPr>
          <p:cNvPr id="20" name="Text Placeholder 19"/>
          <p:cNvSpPr>
            <a:spLocks noGrp="1"/>
          </p:cNvSpPr>
          <p:nvPr>
            <p:ph type="body" sz="quarter" idx="13"/>
          </p:nvPr>
        </p:nvSpPr>
        <p:spPr/>
        <p:txBody>
          <a:bodyPr/>
          <a:lstStyle/>
          <a:p>
            <a:endParaRPr lang="en-US"/>
          </a:p>
        </p:txBody>
      </p:sp>
      <p:sp>
        <p:nvSpPr>
          <p:cNvPr id="2" name="Title 1"/>
          <p:cNvSpPr>
            <a:spLocks noGrp="1"/>
          </p:cNvSpPr>
          <p:nvPr>
            <p:ph type="title"/>
          </p:nvPr>
        </p:nvSpPr>
        <p:spPr>
          <a:xfrm>
            <a:off x="3496387" y="356856"/>
            <a:ext cx="5937755" cy="1188720"/>
          </a:xfrm>
        </p:spPr>
        <p:txBody>
          <a:bodyPr>
            <a:normAutofit/>
          </a:bodyPr>
          <a:lstStyle/>
          <a:p>
            <a:r>
              <a:rPr lang="en-US" dirty="0"/>
              <a:t>DU CHOC DES OPINIONS JAILLIT LA LUMIERE</a:t>
            </a:r>
          </a:p>
        </p:txBody>
      </p:sp>
      <p:pic>
        <p:nvPicPr>
          <p:cNvPr id="3" name="Afbeelding 2" descr="Screen Shot 2013-12-05 at 16.4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6922" y="2312536"/>
            <a:ext cx="9144000" cy="4531464"/>
          </a:xfrm>
          <a:prstGeom prst="rect">
            <a:avLst/>
          </a:prstGeom>
        </p:spPr>
      </p:pic>
    </p:spTree>
    <p:extLst>
      <p:ext uri="{BB962C8B-B14F-4D97-AF65-F5344CB8AC3E}">
        <p14:creationId xmlns:p14="http://schemas.microsoft.com/office/powerpoint/2010/main" val="793281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E2DEED45-F910-514E-BF59-ED7B4D649FA5}"/>
              </a:ext>
            </a:extLst>
          </p:cNvPr>
          <p:cNvPicPr>
            <a:picLocks noChangeAspect="1"/>
          </p:cNvPicPr>
          <p:nvPr/>
        </p:nvPicPr>
        <p:blipFill rotWithShape="1">
          <a:blip r:embed="rId2"/>
          <a:srcRect t="65292"/>
          <a:stretch/>
        </p:blipFill>
        <p:spPr>
          <a:xfrm>
            <a:off x="4083259" y="1"/>
            <a:ext cx="4864608" cy="1431227"/>
          </a:xfrm>
          <a:prstGeom prst="rect">
            <a:avLst/>
          </a:prstGeom>
        </p:spPr>
      </p:pic>
      <p:sp>
        <p:nvSpPr>
          <p:cNvPr id="14" name="Rectangle 13">
            <a:extLst>
              <a:ext uri="{FF2B5EF4-FFF2-40B4-BE49-F238E27FC236}">
                <a16:creationId xmlns:a16="http://schemas.microsoft.com/office/drawing/2014/main" id="{C98C6EEC-B6FE-EA4B-80FE-7BFC8C0654ED}"/>
              </a:ext>
            </a:extLst>
          </p:cNvPr>
          <p:cNvSpPr/>
          <p:nvPr/>
        </p:nvSpPr>
        <p:spPr>
          <a:xfrm>
            <a:off x="1841840" y="1775647"/>
            <a:ext cx="3889248" cy="2031325"/>
          </a:xfrm>
          <a:prstGeom prst="rect">
            <a:avLst/>
          </a:prstGeom>
        </p:spPr>
        <p:txBody>
          <a:bodyPr wrap="square">
            <a:spAutoFit/>
          </a:bodyPr>
          <a:lstStyle/>
          <a:p>
            <a:pPr>
              <a:spcBef>
                <a:spcPct val="20000"/>
              </a:spcBef>
              <a:defRPr/>
            </a:pPr>
            <a:r>
              <a:rPr lang="nl-NL" b="1" dirty="0">
                <a:solidFill>
                  <a:srgbClr val="418AB3"/>
                </a:solidFill>
                <a:latin typeface="Calibri"/>
              </a:rPr>
              <a:t>40 stakeholders</a:t>
            </a:r>
          </a:p>
          <a:p>
            <a:pPr>
              <a:spcBef>
                <a:spcPct val="20000"/>
              </a:spcBef>
              <a:defRPr/>
            </a:pPr>
            <a:r>
              <a:rPr lang="nl-NL" b="1" dirty="0">
                <a:solidFill>
                  <a:srgbClr val="418AB3"/>
                </a:solidFill>
                <a:latin typeface="Calibri"/>
              </a:rPr>
              <a:t>3 vragen:</a:t>
            </a:r>
          </a:p>
          <a:p>
            <a:pPr lvl="1">
              <a:spcBef>
                <a:spcPct val="20000"/>
              </a:spcBef>
              <a:defRPr/>
            </a:pPr>
            <a:r>
              <a:rPr lang="nl-NL" b="1" dirty="0">
                <a:solidFill>
                  <a:srgbClr val="418AB3"/>
                </a:solidFill>
                <a:latin typeface="Calibri"/>
              </a:rPr>
              <a:t>Leeromgeving</a:t>
            </a:r>
          </a:p>
          <a:p>
            <a:pPr lvl="1">
              <a:spcBef>
                <a:spcPct val="20000"/>
              </a:spcBef>
              <a:defRPr/>
            </a:pPr>
            <a:r>
              <a:rPr lang="nl-NL" b="1" dirty="0">
                <a:solidFill>
                  <a:srgbClr val="418AB3"/>
                </a:solidFill>
                <a:latin typeface="Calibri"/>
              </a:rPr>
              <a:t>Praktijkervaring</a:t>
            </a:r>
          </a:p>
          <a:p>
            <a:pPr lvl="1">
              <a:spcBef>
                <a:spcPct val="20000"/>
              </a:spcBef>
              <a:defRPr/>
            </a:pPr>
            <a:r>
              <a:rPr lang="nl-NL" b="1" dirty="0">
                <a:solidFill>
                  <a:srgbClr val="418AB3"/>
                </a:solidFill>
                <a:latin typeface="Calibri"/>
              </a:rPr>
              <a:t>Rollen leerkrachten</a:t>
            </a:r>
          </a:p>
          <a:p>
            <a:pPr>
              <a:spcBef>
                <a:spcPct val="20000"/>
              </a:spcBef>
              <a:defRPr/>
            </a:pPr>
            <a:endParaRPr lang="nl-NL" dirty="0">
              <a:solidFill>
                <a:srgbClr val="418AB3"/>
              </a:solidFill>
              <a:latin typeface="Calibri"/>
            </a:endParaRPr>
          </a:p>
        </p:txBody>
      </p:sp>
      <p:pic>
        <p:nvPicPr>
          <p:cNvPr id="17" name="Picture 16" descr="Graphical user interface, text&#10;&#10;Description automatically generated">
            <a:extLst>
              <a:ext uri="{FF2B5EF4-FFF2-40B4-BE49-F238E27FC236}">
                <a16:creationId xmlns:a16="http://schemas.microsoft.com/office/drawing/2014/main" id="{3B7106D9-070C-3641-966C-AF61BAABEA89}"/>
              </a:ext>
            </a:extLst>
          </p:cNvPr>
          <p:cNvPicPr>
            <a:picLocks noChangeAspect="1"/>
          </p:cNvPicPr>
          <p:nvPr/>
        </p:nvPicPr>
        <p:blipFill>
          <a:blip r:embed="rId3"/>
          <a:stretch>
            <a:fillRect/>
          </a:stretch>
        </p:blipFill>
        <p:spPr>
          <a:xfrm>
            <a:off x="8354102" y="3854602"/>
            <a:ext cx="2031877" cy="2879044"/>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EEDC9062-5564-0B4A-BD77-407D31339A28}"/>
              </a:ext>
            </a:extLst>
          </p:cNvPr>
          <p:cNvPicPr>
            <a:picLocks noChangeAspect="1"/>
          </p:cNvPicPr>
          <p:nvPr/>
        </p:nvPicPr>
        <p:blipFill>
          <a:blip r:embed="rId4"/>
          <a:stretch>
            <a:fillRect/>
          </a:stretch>
        </p:blipFill>
        <p:spPr>
          <a:xfrm>
            <a:off x="6245155" y="3907550"/>
            <a:ext cx="1978929" cy="285257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E6720836-80AA-D14B-A650-A794C75DCAC9}"/>
              </a:ext>
            </a:extLst>
          </p:cNvPr>
          <p:cNvPicPr>
            <a:picLocks noChangeAspect="1"/>
          </p:cNvPicPr>
          <p:nvPr/>
        </p:nvPicPr>
        <p:blipFill>
          <a:blip r:embed="rId5"/>
          <a:stretch>
            <a:fillRect/>
          </a:stretch>
        </p:blipFill>
        <p:spPr>
          <a:xfrm>
            <a:off x="4083260" y="3907550"/>
            <a:ext cx="2031877" cy="2826096"/>
          </a:xfrm>
          <a:prstGeom prst="rect">
            <a:avLst/>
          </a:prstGeom>
        </p:spPr>
      </p:pic>
      <p:pic>
        <p:nvPicPr>
          <p:cNvPr id="26" name="Picture 25" descr="Graphical user interface, text&#10;&#10;Description automatically generated">
            <a:extLst>
              <a:ext uri="{FF2B5EF4-FFF2-40B4-BE49-F238E27FC236}">
                <a16:creationId xmlns:a16="http://schemas.microsoft.com/office/drawing/2014/main" id="{D799BBC7-0CED-544E-B765-88B8D4BEC6DA}"/>
              </a:ext>
            </a:extLst>
          </p:cNvPr>
          <p:cNvPicPr>
            <a:picLocks noChangeAspect="1"/>
          </p:cNvPicPr>
          <p:nvPr/>
        </p:nvPicPr>
        <p:blipFill>
          <a:blip r:embed="rId6"/>
          <a:stretch>
            <a:fillRect/>
          </a:stretch>
        </p:blipFill>
        <p:spPr>
          <a:xfrm>
            <a:off x="1947839" y="3907550"/>
            <a:ext cx="2005403" cy="2845952"/>
          </a:xfrm>
          <a:prstGeom prst="rect">
            <a:avLst/>
          </a:prstGeom>
        </p:spPr>
      </p:pic>
      <p:pic>
        <p:nvPicPr>
          <p:cNvPr id="27" name="Picture 2" descr="page3image8544800">
            <a:extLst>
              <a:ext uri="{FF2B5EF4-FFF2-40B4-BE49-F238E27FC236}">
                <a16:creationId xmlns:a16="http://schemas.microsoft.com/office/drawing/2014/main" id="{9B0313EB-E24B-DA48-8B40-4E6E2E90F0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3273"/>
          <a:stretch/>
        </p:blipFill>
        <p:spPr bwMode="auto">
          <a:xfrm>
            <a:off x="5555445" y="1775647"/>
            <a:ext cx="2969345" cy="184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820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49F51-2A87-F342-8BA3-D8BDABE7F92D}"/>
              </a:ext>
            </a:extLst>
          </p:cNvPr>
          <p:cNvPicPr>
            <a:picLocks noChangeAspect="1"/>
          </p:cNvPicPr>
          <p:nvPr/>
        </p:nvPicPr>
        <p:blipFill>
          <a:blip r:embed="rId2"/>
          <a:stretch>
            <a:fillRect/>
          </a:stretch>
        </p:blipFill>
        <p:spPr>
          <a:xfrm>
            <a:off x="1626664" y="274320"/>
            <a:ext cx="9041337" cy="4115588"/>
          </a:xfrm>
          <a:prstGeom prst="rect">
            <a:avLst/>
          </a:prstGeom>
        </p:spPr>
      </p:pic>
      <p:pic>
        <p:nvPicPr>
          <p:cNvPr id="7" name="Picture 6">
            <a:extLst>
              <a:ext uri="{FF2B5EF4-FFF2-40B4-BE49-F238E27FC236}">
                <a16:creationId xmlns:a16="http://schemas.microsoft.com/office/drawing/2014/main" id="{1E354359-375D-A54C-A570-397432A6BCC7}"/>
              </a:ext>
            </a:extLst>
          </p:cNvPr>
          <p:cNvPicPr>
            <a:picLocks noChangeAspect="1"/>
          </p:cNvPicPr>
          <p:nvPr/>
        </p:nvPicPr>
        <p:blipFill>
          <a:blip r:embed="rId3"/>
          <a:stretch>
            <a:fillRect/>
          </a:stretch>
        </p:blipFill>
        <p:spPr>
          <a:xfrm>
            <a:off x="4974338" y="4389908"/>
            <a:ext cx="2852927" cy="3412750"/>
          </a:xfrm>
          <a:prstGeom prst="rect">
            <a:avLst/>
          </a:prstGeom>
        </p:spPr>
      </p:pic>
      <p:sp>
        <p:nvSpPr>
          <p:cNvPr id="2" name="Tijdelijke aanduiding voor dianummer 1">
            <a:extLst>
              <a:ext uri="{FF2B5EF4-FFF2-40B4-BE49-F238E27FC236}">
                <a16:creationId xmlns:a16="http://schemas.microsoft.com/office/drawing/2014/main" id="{069E81FC-5003-C541-BDD3-9A3F8C716C7E}"/>
              </a:ext>
            </a:extLst>
          </p:cNvPr>
          <p:cNvSpPr>
            <a:spLocks noGrp="1"/>
          </p:cNvSpPr>
          <p:nvPr>
            <p:ph type="sldNum" sz="quarter" idx="12"/>
          </p:nvPr>
        </p:nvSpPr>
        <p:spPr/>
        <p:txBody>
          <a:bodyPr/>
          <a:lstStyle/>
          <a:p>
            <a:pPr defTabSz="457200"/>
            <a:fld id="{66A9C5B2-E4CA-9049-ADCB-F611010DCBF8}" type="slidenum">
              <a:rPr lang="nl-BE">
                <a:latin typeface="Gill Sans MT" panose="020B0502020104020203"/>
              </a:rPr>
              <a:pPr defTabSz="457200"/>
              <a:t>45</a:t>
            </a:fld>
            <a:endParaRPr lang="nl-BE">
              <a:latin typeface="Gill Sans MT" panose="020B0502020104020203"/>
            </a:endParaRPr>
          </a:p>
        </p:txBody>
      </p:sp>
    </p:spTree>
    <p:extLst>
      <p:ext uri="{BB962C8B-B14F-4D97-AF65-F5344CB8AC3E}">
        <p14:creationId xmlns:p14="http://schemas.microsoft.com/office/powerpoint/2010/main" val="1780814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256" y="1265724"/>
            <a:ext cx="7517166" cy="4228406"/>
          </a:xfrm>
          <a:prstGeom prst="rect">
            <a:avLst/>
          </a:prstGeom>
        </p:spPr>
      </p:pic>
    </p:spTree>
    <p:extLst>
      <p:ext uri="{BB962C8B-B14F-4D97-AF65-F5344CB8AC3E}">
        <p14:creationId xmlns:p14="http://schemas.microsoft.com/office/powerpoint/2010/main" val="2064623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98C6EEC-B6FE-EA4B-80FE-7BFC8C0654ED}"/>
              </a:ext>
            </a:extLst>
          </p:cNvPr>
          <p:cNvSpPr/>
          <p:nvPr/>
        </p:nvSpPr>
        <p:spPr>
          <a:xfrm>
            <a:off x="1584960" y="1542159"/>
            <a:ext cx="9009040" cy="5022914"/>
          </a:xfrm>
          <a:prstGeom prst="rect">
            <a:avLst/>
          </a:prstGeom>
        </p:spPr>
        <p:txBody>
          <a:bodyPr wrap="square">
            <a:spAutoFit/>
          </a:bodyPr>
          <a:lstStyle/>
          <a:p>
            <a:pPr>
              <a:spcBef>
                <a:spcPct val="20000"/>
              </a:spcBef>
              <a:defRPr/>
            </a:pPr>
            <a:r>
              <a:rPr lang="nl-NL" b="1" dirty="0">
                <a:solidFill>
                  <a:srgbClr val="0070C0"/>
                </a:solidFill>
                <a:latin typeface="Calibri"/>
              </a:rPr>
              <a:t>Stakeholders:</a:t>
            </a:r>
          </a:p>
          <a:p>
            <a:pPr marL="800100" lvl="1" indent="-342900">
              <a:spcBef>
                <a:spcPct val="20000"/>
              </a:spcBef>
              <a:buFont typeface="Arial" panose="020B0604020202020204" pitchFamily="34" charset="0"/>
              <a:buChar char="•"/>
              <a:defRPr/>
            </a:pPr>
            <a:r>
              <a:rPr lang="nl-NL" dirty="0">
                <a:solidFill>
                  <a:srgbClr val="0070C0"/>
                </a:solidFill>
                <a:latin typeface="Calibri"/>
              </a:rPr>
              <a:t>CLB</a:t>
            </a:r>
          </a:p>
          <a:p>
            <a:pPr marL="800100" lvl="1" indent="-342900">
              <a:spcBef>
                <a:spcPct val="20000"/>
              </a:spcBef>
              <a:buFont typeface="Arial" panose="020B0604020202020204" pitchFamily="34" charset="0"/>
              <a:buChar char="•"/>
              <a:defRPr/>
            </a:pPr>
            <a:r>
              <a:rPr lang="nl-NL" dirty="0">
                <a:solidFill>
                  <a:srgbClr val="0070C0"/>
                </a:solidFill>
                <a:latin typeface="Calibri"/>
              </a:rPr>
              <a:t>Kind &amp; Gezin</a:t>
            </a:r>
          </a:p>
          <a:p>
            <a:pPr marL="800100" lvl="1" indent="-342900">
              <a:spcBef>
                <a:spcPct val="20000"/>
              </a:spcBef>
              <a:buFont typeface="Arial" panose="020B0604020202020204" pitchFamily="34" charset="0"/>
              <a:buChar char="•"/>
              <a:defRPr/>
            </a:pPr>
            <a:r>
              <a:rPr lang="nl-NL" dirty="0">
                <a:solidFill>
                  <a:srgbClr val="0070C0"/>
                </a:solidFill>
                <a:latin typeface="Calibri"/>
              </a:rPr>
              <a:t>Kinderarmoede Fonds</a:t>
            </a:r>
          </a:p>
          <a:p>
            <a:pPr marL="800100" lvl="1" indent="-342900">
              <a:spcBef>
                <a:spcPct val="20000"/>
              </a:spcBef>
              <a:buFont typeface="Arial" panose="020B0604020202020204" pitchFamily="34" charset="0"/>
              <a:buChar char="•"/>
              <a:defRPr/>
            </a:pPr>
            <a:r>
              <a:rPr lang="nl-NL" dirty="0">
                <a:solidFill>
                  <a:srgbClr val="0070C0"/>
                </a:solidFill>
                <a:latin typeface="Calibri"/>
              </a:rPr>
              <a:t>Kleuterjuf</a:t>
            </a:r>
          </a:p>
          <a:p>
            <a:pPr marL="800100" lvl="1" indent="-342900">
              <a:spcBef>
                <a:spcPct val="20000"/>
              </a:spcBef>
              <a:buFont typeface="Arial" panose="020B0604020202020204" pitchFamily="34" charset="0"/>
              <a:buChar char="•"/>
              <a:defRPr/>
            </a:pPr>
            <a:r>
              <a:rPr lang="nl-NL" dirty="0">
                <a:solidFill>
                  <a:srgbClr val="0070C0"/>
                </a:solidFill>
                <a:latin typeface="Calibri"/>
              </a:rPr>
              <a:t>Gezinsbond</a:t>
            </a:r>
          </a:p>
          <a:p>
            <a:pPr marL="800100" lvl="1" indent="-342900">
              <a:spcBef>
                <a:spcPct val="20000"/>
              </a:spcBef>
              <a:buFont typeface="Arial" panose="020B0604020202020204" pitchFamily="34" charset="0"/>
              <a:buChar char="•"/>
              <a:defRPr/>
            </a:pPr>
            <a:r>
              <a:rPr lang="nl-NL" dirty="0">
                <a:solidFill>
                  <a:srgbClr val="0070C0"/>
                </a:solidFill>
                <a:latin typeface="Calibri"/>
              </a:rPr>
              <a:t>Dep. Onderwijs</a:t>
            </a:r>
          </a:p>
          <a:p>
            <a:pPr marL="800100" lvl="1" indent="-342900">
              <a:spcBef>
                <a:spcPct val="20000"/>
              </a:spcBef>
              <a:buFont typeface="Arial" panose="020B0604020202020204" pitchFamily="34" charset="0"/>
              <a:buChar char="•"/>
              <a:defRPr/>
            </a:pPr>
            <a:r>
              <a:rPr lang="nl-NL" dirty="0">
                <a:solidFill>
                  <a:srgbClr val="0070C0"/>
                </a:solidFill>
                <a:latin typeface="Calibri"/>
              </a:rPr>
              <a:t>……….	</a:t>
            </a:r>
          </a:p>
          <a:p>
            <a:pPr lvl="1">
              <a:spcBef>
                <a:spcPct val="20000"/>
              </a:spcBef>
              <a:defRPr/>
            </a:pPr>
            <a:r>
              <a:rPr lang="nl-NL" dirty="0">
                <a:solidFill>
                  <a:srgbClr val="0070C0"/>
                </a:solidFill>
                <a:latin typeface="Calibri"/>
              </a:rPr>
              <a:t>	</a:t>
            </a:r>
          </a:p>
          <a:p>
            <a:pPr>
              <a:spcBef>
                <a:spcPct val="20000"/>
              </a:spcBef>
              <a:defRPr/>
            </a:pPr>
            <a:r>
              <a:rPr lang="nl-NL" b="1" dirty="0">
                <a:solidFill>
                  <a:srgbClr val="0070C0"/>
                </a:solidFill>
                <a:latin typeface="Calibri"/>
              </a:rPr>
              <a:t>3 thema’s</a:t>
            </a:r>
          </a:p>
          <a:p>
            <a:pPr marL="800100" lvl="1" indent="-342900">
              <a:spcBef>
                <a:spcPct val="20000"/>
              </a:spcBef>
              <a:buFont typeface="Arial" panose="020B0604020202020204" pitchFamily="34" charset="0"/>
              <a:buChar char="•"/>
              <a:defRPr/>
            </a:pPr>
            <a:r>
              <a:rPr lang="nl-NL" dirty="0">
                <a:solidFill>
                  <a:srgbClr val="0070C0"/>
                </a:solidFill>
                <a:latin typeface="Calibri"/>
              </a:rPr>
              <a:t>In kaart brengen</a:t>
            </a:r>
          </a:p>
          <a:p>
            <a:pPr marL="800100" lvl="1" indent="-342900">
              <a:spcBef>
                <a:spcPct val="20000"/>
              </a:spcBef>
              <a:buFont typeface="Arial" panose="020B0604020202020204" pitchFamily="34" charset="0"/>
              <a:buChar char="•"/>
              <a:defRPr/>
            </a:pPr>
            <a:r>
              <a:rPr lang="nl-NL" dirty="0" err="1">
                <a:solidFill>
                  <a:srgbClr val="0070C0"/>
                </a:solidFill>
                <a:latin typeface="Calibri"/>
              </a:rPr>
              <a:t>Outreachend</a:t>
            </a:r>
            <a:r>
              <a:rPr lang="nl-NL" dirty="0">
                <a:solidFill>
                  <a:srgbClr val="0070C0"/>
                </a:solidFill>
                <a:latin typeface="Calibri"/>
              </a:rPr>
              <a:t> werken</a:t>
            </a:r>
          </a:p>
          <a:p>
            <a:pPr marL="800100" lvl="1" indent="-342900">
              <a:spcBef>
                <a:spcPct val="20000"/>
              </a:spcBef>
              <a:buFont typeface="Arial" panose="020B0604020202020204" pitchFamily="34" charset="0"/>
              <a:buChar char="•"/>
              <a:defRPr/>
            </a:pPr>
            <a:r>
              <a:rPr lang="nl-NL" dirty="0">
                <a:solidFill>
                  <a:srgbClr val="0070C0"/>
                </a:solidFill>
                <a:latin typeface="Calibri"/>
              </a:rPr>
              <a:t>Communicatie </a:t>
            </a:r>
          </a:p>
          <a:p>
            <a:pPr marL="800100" lvl="1" indent="-342900">
              <a:spcBef>
                <a:spcPct val="20000"/>
              </a:spcBef>
              <a:buFont typeface="Arial" panose="020B0604020202020204" pitchFamily="34" charset="0"/>
              <a:buChar char="•"/>
              <a:defRPr/>
            </a:pPr>
            <a:endParaRPr lang="nl-NL" dirty="0">
              <a:solidFill>
                <a:srgbClr val="0070C0"/>
              </a:solidFill>
              <a:latin typeface="Calibri"/>
            </a:endParaRPr>
          </a:p>
          <a:p>
            <a:pPr lvl="1">
              <a:spcBef>
                <a:spcPct val="20000"/>
              </a:spcBef>
              <a:defRPr/>
            </a:pPr>
            <a:endParaRPr lang="nl-NL" dirty="0">
              <a:solidFill>
                <a:srgbClr val="0070C0"/>
              </a:solidFill>
              <a:latin typeface="Calibri"/>
            </a:endParaRPr>
          </a:p>
        </p:txBody>
      </p:sp>
      <p:pic>
        <p:nvPicPr>
          <p:cNvPr id="9" name="Picture 8">
            <a:extLst>
              <a:ext uri="{FF2B5EF4-FFF2-40B4-BE49-F238E27FC236}">
                <a16:creationId xmlns:a16="http://schemas.microsoft.com/office/drawing/2014/main" id="{AA15EC26-9844-7548-B6A6-51E70787FFE2}"/>
              </a:ext>
            </a:extLst>
          </p:cNvPr>
          <p:cNvPicPr>
            <a:picLocks noChangeAspect="1"/>
          </p:cNvPicPr>
          <p:nvPr/>
        </p:nvPicPr>
        <p:blipFill>
          <a:blip r:embed="rId2"/>
          <a:stretch>
            <a:fillRect/>
          </a:stretch>
        </p:blipFill>
        <p:spPr>
          <a:xfrm>
            <a:off x="1987296" y="263763"/>
            <a:ext cx="1415914" cy="942226"/>
          </a:xfrm>
          <a:prstGeom prst="rect">
            <a:avLst/>
          </a:prstGeom>
        </p:spPr>
      </p:pic>
      <p:sp>
        <p:nvSpPr>
          <p:cNvPr id="10" name="Rectangle 9">
            <a:extLst>
              <a:ext uri="{FF2B5EF4-FFF2-40B4-BE49-F238E27FC236}">
                <a16:creationId xmlns:a16="http://schemas.microsoft.com/office/drawing/2014/main" id="{404719D6-4E46-9A42-8B75-C8F1405FBC6E}"/>
              </a:ext>
            </a:extLst>
          </p:cNvPr>
          <p:cNvSpPr/>
          <p:nvPr/>
        </p:nvSpPr>
        <p:spPr>
          <a:xfrm>
            <a:off x="4869307" y="1658705"/>
            <a:ext cx="8423824" cy="2696123"/>
          </a:xfrm>
          <a:prstGeom prst="rect">
            <a:avLst/>
          </a:prstGeom>
        </p:spPr>
        <p:txBody>
          <a:bodyPr wrap="square">
            <a:spAutoFit/>
          </a:bodyPr>
          <a:lstStyle/>
          <a:p>
            <a:pPr marL="800100" lvl="1" indent="-342900">
              <a:spcBef>
                <a:spcPct val="20000"/>
              </a:spcBef>
              <a:buFont typeface="Arial" panose="020B0604020202020204" pitchFamily="34" charset="0"/>
              <a:buChar char="•"/>
              <a:defRPr/>
            </a:pPr>
            <a:r>
              <a:rPr lang="nl-NL" dirty="0">
                <a:solidFill>
                  <a:srgbClr val="0070C0"/>
                </a:solidFill>
                <a:latin typeface="Calibri"/>
              </a:rPr>
              <a:t>Academici</a:t>
            </a:r>
          </a:p>
          <a:p>
            <a:pPr marL="800100" lvl="1" indent="-342900">
              <a:spcBef>
                <a:spcPct val="20000"/>
              </a:spcBef>
              <a:buFont typeface="Arial" panose="020B0604020202020204" pitchFamily="34" charset="0"/>
              <a:buChar char="•"/>
              <a:defRPr/>
            </a:pPr>
            <a:r>
              <a:rPr lang="nl-NL" dirty="0">
                <a:solidFill>
                  <a:srgbClr val="0070C0"/>
                </a:solidFill>
                <a:latin typeface="Calibri"/>
              </a:rPr>
              <a:t>Kinderarmoede Fonds</a:t>
            </a:r>
          </a:p>
          <a:p>
            <a:pPr marL="800100" lvl="1" indent="-342900">
              <a:spcBef>
                <a:spcPct val="20000"/>
              </a:spcBef>
              <a:buFont typeface="Arial" panose="020B0604020202020204" pitchFamily="34" charset="0"/>
              <a:buChar char="•"/>
              <a:defRPr/>
            </a:pPr>
            <a:r>
              <a:rPr lang="nl-NL" dirty="0">
                <a:solidFill>
                  <a:srgbClr val="0070C0"/>
                </a:solidFill>
                <a:latin typeface="Calibri"/>
              </a:rPr>
              <a:t>Kleuterjuf</a:t>
            </a:r>
          </a:p>
          <a:p>
            <a:pPr marL="800100" lvl="1" indent="-342900">
              <a:spcBef>
                <a:spcPct val="20000"/>
              </a:spcBef>
              <a:buFont typeface="Arial" panose="020B0604020202020204" pitchFamily="34" charset="0"/>
              <a:buChar char="•"/>
              <a:defRPr/>
            </a:pPr>
            <a:r>
              <a:rPr lang="nl-NL" dirty="0">
                <a:solidFill>
                  <a:srgbClr val="0070C0"/>
                </a:solidFill>
                <a:latin typeface="Calibri"/>
              </a:rPr>
              <a:t>Middenveld</a:t>
            </a:r>
          </a:p>
          <a:p>
            <a:pPr marL="800100" lvl="1" indent="-342900">
              <a:spcBef>
                <a:spcPct val="20000"/>
              </a:spcBef>
              <a:buFont typeface="Arial" panose="020B0604020202020204" pitchFamily="34" charset="0"/>
              <a:buChar char="•"/>
              <a:defRPr/>
            </a:pPr>
            <a:r>
              <a:rPr lang="nl-NL" dirty="0">
                <a:solidFill>
                  <a:srgbClr val="0070C0"/>
                </a:solidFill>
                <a:latin typeface="Calibri"/>
              </a:rPr>
              <a:t>Kinderpsychiater</a:t>
            </a:r>
          </a:p>
          <a:p>
            <a:pPr marL="800100" lvl="1" indent="-342900">
              <a:spcBef>
                <a:spcPct val="20000"/>
              </a:spcBef>
              <a:buFont typeface="Arial" panose="020B0604020202020204" pitchFamily="34" charset="0"/>
              <a:buChar char="•"/>
              <a:defRPr/>
            </a:pPr>
            <a:r>
              <a:rPr lang="nl-NL" dirty="0">
                <a:solidFill>
                  <a:srgbClr val="0070C0"/>
                </a:solidFill>
                <a:latin typeface="Calibri"/>
              </a:rPr>
              <a:t>Ex-kabinetschef </a:t>
            </a:r>
          </a:p>
          <a:p>
            <a:pPr marL="800100" lvl="1" indent="-342900">
              <a:spcBef>
                <a:spcPct val="20000"/>
              </a:spcBef>
              <a:buFont typeface="Arial" panose="020B0604020202020204" pitchFamily="34" charset="0"/>
              <a:buChar char="•"/>
              <a:defRPr/>
            </a:pPr>
            <a:r>
              <a:rPr lang="nl-NL" dirty="0">
                <a:solidFill>
                  <a:srgbClr val="0070C0"/>
                </a:solidFill>
                <a:latin typeface="Calibri"/>
              </a:rPr>
              <a:t>…</a:t>
            </a:r>
          </a:p>
          <a:p>
            <a:pPr marL="800100" lvl="1" indent="-342900">
              <a:spcBef>
                <a:spcPct val="20000"/>
              </a:spcBef>
              <a:buFont typeface="Arial" panose="020B0604020202020204" pitchFamily="34" charset="0"/>
              <a:buChar char="•"/>
              <a:defRPr/>
            </a:pPr>
            <a:endParaRPr lang="nl-NL" dirty="0">
              <a:solidFill>
                <a:srgbClr val="0070C0"/>
              </a:solidFill>
              <a:latin typeface="Calibri"/>
            </a:endParaRPr>
          </a:p>
        </p:txBody>
      </p:sp>
      <p:pic>
        <p:nvPicPr>
          <p:cNvPr id="3" name="Picture 2" descr="A picture containing shape&#10;&#10;Description automatically generated">
            <a:extLst>
              <a:ext uri="{FF2B5EF4-FFF2-40B4-BE49-F238E27FC236}">
                <a16:creationId xmlns:a16="http://schemas.microsoft.com/office/drawing/2014/main" id="{3BB738B7-9817-9145-954F-658824224A02}"/>
              </a:ext>
            </a:extLst>
          </p:cNvPr>
          <p:cNvPicPr>
            <a:picLocks noChangeAspect="1"/>
          </p:cNvPicPr>
          <p:nvPr/>
        </p:nvPicPr>
        <p:blipFill>
          <a:blip r:embed="rId3"/>
          <a:stretch>
            <a:fillRect/>
          </a:stretch>
        </p:blipFill>
        <p:spPr>
          <a:xfrm>
            <a:off x="5379466" y="4496343"/>
            <a:ext cx="3840480" cy="2404901"/>
          </a:xfrm>
          <a:prstGeom prst="rect">
            <a:avLst/>
          </a:prstGeom>
        </p:spPr>
      </p:pic>
      <p:sp>
        <p:nvSpPr>
          <p:cNvPr id="16" name="Title 1">
            <a:extLst>
              <a:ext uri="{FF2B5EF4-FFF2-40B4-BE49-F238E27FC236}">
                <a16:creationId xmlns:a16="http://schemas.microsoft.com/office/drawing/2014/main" id="{ED09560E-D316-4540-961D-C5F12BBDBE8C}"/>
              </a:ext>
            </a:extLst>
          </p:cNvPr>
          <p:cNvSpPr txBox="1">
            <a:spLocks/>
          </p:cNvSpPr>
          <p:nvPr/>
        </p:nvSpPr>
        <p:spPr>
          <a:xfrm>
            <a:off x="3511296" y="268922"/>
            <a:ext cx="6940042" cy="937066"/>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67500" lnSpcReduction="20000"/>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endParaRPr lang="nl-NL" sz="2400" dirty="0">
              <a:solidFill>
                <a:srgbClr val="000000"/>
              </a:solidFill>
              <a:latin typeface="Calibri"/>
            </a:endParaRPr>
          </a:p>
          <a:p>
            <a:r>
              <a:rPr lang="nl-NL" sz="2400" dirty="0">
                <a:solidFill>
                  <a:srgbClr val="000000"/>
                </a:solidFill>
                <a:latin typeface="Calibri"/>
              </a:rPr>
              <a:t>Aanbevelingen en </a:t>
            </a:r>
            <a:r>
              <a:rPr lang="nl-NL" sz="2400" dirty="0" err="1">
                <a:solidFill>
                  <a:srgbClr val="000000"/>
                </a:solidFill>
                <a:latin typeface="Calibri"/>
              </a:rPr>
              <a:t>lessons</a:t>
            </a:r>
            <a:r>
              <a:rPr lang="nl-NL" sz="2400" dirty="0">
                <a:solidFill>
                  <a:srgbClr val="000000"/>
                </a:solidFill>
                <a:latin typeface="Calibri"/>
              </a:rPr>
              <a:t> </a:t>
            </a:r>
            <a:r>
              <a:rPr lang="nl-NL" sz="2400" dirty="0" err="1">
                <a:solidFill>
                  <a:srgbClr val="000000"/>
                </a:solidFill>
                <a:latin typeface="Calibri"/>
              </a:rPr>
              <a:t>learned</a:t>
            </a:r>
            <a:r>
              <a:rPr lang="nl-NL" sz="2400" dirty="0">
                <a:solidFill>
                  <a:srgbClr val="000000"/>
                </a:solidFill>
                <a:latin typeface="Calibri"/>
              </a:rPr>
              <a:t> uit de </a:t>
            </a:r>
            <a:r>
              <a:rPr lang="nl-NL" sz="2400" dirty="0" err="1">
                <a:solidFill>
                  <a:srgbClr val="000000"/>
                </a:solidFill>
                <a:latin typeface="Calibri"/>
              </a:rPr>
              <a:t>lock</a:t>
            </a:r>
            <a:r>
              <a:rPr lang="nl-NL" sz="2400" dirty="0">
                <a:solidFill>
                  <a:srgbClr val="000000"/>
                </a:solidFill>
                <a:latin typeface="Calibri"/>
              </a:rPr>
              <a:t> down </a:t>
            </a:r>
            <a:r>
              <a:rPr lang="nl-NL" sz="2400" dirty="0" err="1">
                <a:solidFill>
                  <a:srgbClr val="000000"/>
                </a:solidFill>
                <a:latin typeface="Calibri"/>
              </a:rPr>
              <a:t>mbt</a:t>
            </a:r>
            <a:r>
              <a:rPr lang="nl-NL" sz="2400" dirty="0">
                <a:solidFill>
                  <a:srgbClr val="000000"/>
                </a:solidFill>
                <a:latin typeface="Calibri"/>
              </a:rPr>
              <a:t>. kleuters in precaire situatie </a:t>
            </a:r>
          </a:p>
          <a:p>
            <a:endParaRPr lang="nl-NL" sz="2400" dirty="0">
              <a:solidFill>
                <a:srgbClr val="000000">
                  <a:lumMod val="85000"/>
                  <a:lumOff val="15000"/>
                </a:srgbClr>
              </a:solidFill>
              <a:latin typeface="Gill Sans MT" panose="020B0502020104020203"/>
            </a:endParaRPr>
          </a:p>
        </p:txBody>
      </p:sp>
    </p:spTree>
    <p:extLst>
      <p:ext uri="{BB962C8B-B14F-4D97-AF65-F5344CB8AC3E}">
        <p14:creationId xmlns:p14="http://schemas.microsoft.com/office/powerpoint/2010/main" val="3153926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98C6EEC-B6FE-EA4B-80FE-7BFC8C0654ED}"/>
              </a:ext>
            </a:extLst>
          </p:cNvPr>
          <p:cNvSpPr/>
          <p:nvPr/>
        </p:nvSpPr>
        <p:spPr>
          <a:xfrm>
            <a:off x="1584960" y="1542159"/>
            <a:ext cx="9009040" cy="5780044"/>
          </a:xfrm>
          <a:prstGeom prst="rect">
            <a:avLst/>
          </a:prstGeom>
        </p:spPr>
        <p:txBody>
          <a:bodyPr wrap="square">
            <a:spAutoFit/>
          </a:bodyPr>
          <a:lstStyle/>
          <a:p>
            <a:pPr defTabSz="457200"/>
            <a:r>
              <a:rPr lang="nl-NL" sz="1400" dirty="0">
                <a:solidFill>
                  <a:srgbClr val="0070C0"/>
                </a:solidFill>
                <a:latin typeface="Calibri" panose="020F0502020204030204" pitchFamily="34" charset="0"/>
                <a:cs typeface="Calibri" panose="020F0502020204030204" pitchFamily="34" charset="0"/>
              </a:rPr>
              <a:t>Minister, collega’s, corona stelde iedereen op de proef, zeker ook kinderen en jongeren. Terwijl hun stem in het begin van de crisis zo goed als onhoorbaar was, groeide stilaan de aandacht voor hun ervaringen en noden in het publieke debat. Daarbij kreeg één groep minder aandacht: onze kleuters. Toch verdienen ook deze kinderen, en meer specifiek kleuters in kwetsbare situaties, de nodige aandacht. We moeten ervoor zorgen dat kleuters uit kwetsbare gezinnen niet meer van de radar verdwijnen.</a:t>
            </a:r>
          </a:p>
          <a:p>
            <a:pPr defTabSz="457200"/>
            <a:r>
              <a:rPr lang="nl-NL" sz="1400" dirty="0">
                <a:solidFill>
                  <a:srgbClr val="0070C0"/>
                </a:solidFill>
                <a:latin typeface="Calibri" panose="020F0502020204030204" pitchFamily="34" charset="0"/>
                <a:cs typeface="Calibri" panose="020F0502020204030204" pitchFamily="34" charset="0"/>
              </a:rPr>
              <a:t>Het vrij centrum voor leerlingenbegeleiding (VCLB) organiseerde een </a:t>
            </a:r>
            <a:r>
              <a:rPr lang="nl-NL" sz="1400" dirty="0" err="1">
                <a:solidFill>
                  <a:srgbClr val="0070C0"/>
                </a:solidFill>
                <a:latin typeface="Calibri" panose="020F0502020204030204" pitchFamily="34" charset="0"/>
                <a:cs typeface="Calibri" panose="020F0502020204030204" pitchFamily="34" charset="0"/>
              </a:rPr>
              <a:t>rondetafel</a:t>
            </a:r>
            <a:r>
              <a:rPr lang="nl-NL" sz="1400" dirty="0">
                <a:solidFill>
                  <a:srgbClr val="0070C0"/>
                </a:solidFill>
                <a:latin typeface="Calibri" panose="020F0502020204030204" pitchFamily="34" charset="0"/>
                <a:cs typeface="Calibri" panose="020F0502020204030204" pitchFamily="34" charset="0"/>
              </a:rPr>
              <a:t> met heel wat belangrijke stakeholders vanuit onder andere de KU Leuven, Kind en Gezin, de Koning Boudewijnstichting en de Gezinsbond. Deze groep formuleerde een aantal aanbevelingen om de broodnodige verbinding te houden met kwetsbare gezinnen en hun kleuters, want dat is de beste garantie op een goede start van de onderwijsloopbaan.</a:t>
            </a:r>
          </a:p>
          <a:p>
            <a:pPr defTabSz="457200"/>
            <a:endParaRPr lang="nl-NL" sz="1400" dirty="0">
              <a:solidFill>
                <a:srgbClr val="0070C0"/>
              </a:solidFill>
              <a:latin typeface="Calibri" panose="020F0502020204030204" pitchFamily="34" charset="0"/>
              <a:cs typeface="Calibri" panose="020F0502020204030204" pitchFamily="34" charset="0"/>
            </a:endParaRPr>
          </a:p>
          <a:p>
            <a:pPr defTabSz="457200"/>
            <a:r>
              <a:rPr lang="nl-NL" sz="1400" dirty="0">
                <a:solidFill>
                  <a:srgbClr val="0070C0"/>
                </a:solidFill>
                <a:latin typeface="Calibri" panose="020F0502020204030204" pitchFamily="34" charset="0"/>
                <a:cs typeface="Calibri" panose="020F0502020204030204" pitchFamily="34" charset="0"/>
              </a:rPr>
              <a:t>1. Als we hulpverlening volop willen laten renderen, stelt de groep deskundigen, dan moeten we eerst en vooral weten wie die kwetsbare gezinnen zijn. Bestaande data, zoals de SES-indicatoren (</a:t>
            </a:r>
            <a:r>
              <a:rPr lang="nl-NL" sz="1400" dirty="0" err="1">
                <a:solidFill>
                  <a:srgbClr val="0070C0"/>
                </a:solidFill>
                <a:latin typeface="Calibri" panose="020F0502020204030204" pitchFamily="34" charset="0"/>
                <a:cs typeface="Calibri" panose="020F0502020204030204" pitchFamily="34" charset="0"/>
              </a:rPr>
              <a:t>sociaal-economische</a:t>
            </a:r>
            <a:r>
              <a:rPr lang="nl-NL" sz="1400" dirty="0">
                <a:solidFill>
                  <a:srgbClr val="0070C0"/>
                </a:solidFill>
                <a:latin typeface="Calibri" panose="020F0502020204030204" pitchFamily="34" charset="0"/>
                <a:cs typeface="Calibri" panose="020F0502020204030204" pitchFamily="34" charset="0"/>
              </a:rPr>
              <a:t> status), zouden daarom deelbaar en toegankelijk gemaakt moeten worden, zodat </a:t>
            </a:r>
            <a:r>
              <a:rPr lang="nl-NL" sz="1400" dirty="0" err="1">
                <a:solidFill>
                  <a:srgbClr val="0070C0"/>
                </a:solidFill>
                <a:latin typeface="Calibri" panose="020F0502020204030204" pitchFamily="34" charset="0"/>
                <a:cs typeface="Calibri" panose="020F0502020204030204" pitchFamily="34" charset="0"/>
              </a:rPr>
              <a:t>CLB’s</a:t>
            </a:r>
            <a:r>
              <a:rPr lang="nl-NL" sz="1400" dirty="0">
                <a:solidFill>
                  <a:srgbClr val="0070C0"/>
                </a:solidFill>
                <a:latin typeface="Calibri" panose="020F0502020204030204" pitchFamily="34" charset="0"/>
                <a:cs typeface="Calibri" panose="020F0502020204030204" pitchFamily="34" charset="0"/>
              </a:rPr>
              <a:t> meer aan geïndiceerde preventie kunnen doen. Bovendien is een warm onthaal voor alle gezinnen en zeker voor ouders van wie de kleuter voor het eerst naar school gaat, onontbeerlijk. Daar ligt de kiem tot een goed contact.</a:t>
            </a:r>
          </a:p>
          <a:p>
            <a:pPr defTabSz="457200"/>
            <a:r>
              <a:rPr lang="nl-NL" sz="1400" dirty="0">
                <a:solidFill>
                  <a:srgbClr val="0070C0"/>
                </a:solidFill>
                <a:latin typeface="Calibri" panose="020F0502020204030204" pitchFamily="34" charset="0"/>
                <a:cs typeface="Calibri" panose="020F0502020204030204" pitchFamily="34" charset="0"/>
              </a:rPr>
              <a:t>2. Een tweede aanbeveling gaat over het </a:t>
            </a:r>
            <a:r>
              <a:rPr lang="nl-NL" sz="1400" dirty="0" err="1">
                <a:solidFill>
                  <a:srgbClr val="0070C0"/>
                </a:solidFill>
                <a:latin typeface="Calibri" panose="020F0502020204030204" pitchFamily="34" charset="0"/>
                <a:cs typeface="Calibri" panose="020F0502020204030204" pitchFamily="34" charset="0"/>
              </a:rPr>
              <a:t>outreachend</a:t>
            </a:r>
            <a:r>
              <a:rPr lang="nl-NL" sz="1400" dirty="0">
                <a:solidFill>
                  <a:srgbClr val="0070C0"/>
                </a:solidFill>
                <a:latin typeface="Calibri" panose="020F0502020204030204" pitchFamily="34" charset="0"/>
                <a:cs typeface="Calibri" panose="020F0502020204030204" pitchFamily="34" charset="0"/>
              </a:rPr>
              <a:t> werken. In tijden van </a:t>
            </a:r>
            <a:r>
              <a:rPr lang="nl-NL" sz="1400" dirty="0" err="1">
                <a:solidFill>
                  <a:srgbClr val="0070C0"/>
                </a:solidFill>
                <a:latin typeface="Calibri" panose="020F0502020204030204" pitchFamily="34" charset="0"/>
                <a:cs typeface="Calibri" panose="020F0502020204030204" pitchFamily="34" charset="0"/>
              </a:rPr>
              <a:t>lockdown</a:t>
            </a:r>
            <a:r>
              <a:rPr lang="nl-NL" sz="1400" dirty="0">
                <a:solidFill>
                  <a:srgbClr val="0070C0"/>
                </a:solidFill>
                <a:latin typeface="Calibri" panose="020F0502020204030204" pitchFamily="34" charset="0"/>
                <a:cs typeface="Calibri" panose="020F0502020204030204" pitchFamily="34" charset="0"/>
              </a:rPr>
              <a:t> en verplichte sluiting werden enorme inspanningen geleverd om contact te houden met iedereen. In normale omstandigheden werkt men anders: opmerken, signaleren, in gesprek gaan, onderzoeken enzovoort. De goede praktijken uit dat </a:t>
            </a:r>
            <a:r>
              <a:rPr lang="nl-NL" sz="1400" dirty="0" err="1">
                <a:solidFill>
                  <a:srgbClr val="0070C0"/>
                </a:solidFill>
                <a:latin typeface="Calibri" panose="020F0502020204030204" pitchFamily="34" charset="0"/>
                <a:cs typeface="Calibri" panose="020F0502020204030204" pitchFamily="34" charset="0"/>
              </a:rPr>
              <a:t>outreachend</a:t>
            </a:r>
            <a:r>
              <a:rPr lang="nl-NL" sz="1400" dirty="0">
                <a:solidFill>
                  <a:srgbClr val="0070C0"/>
                </a:solidFill>
                <a:latin typeface="Calibri" panose="020F0502020204030204" pitchFamily="34" charset="0"/>
                <a:cs typeface="Calibri" panose="020F0502020204030204" pitchFamily="34" charset="0"/>
              </a:rPr>
              <a:t> werken moeten nu gedeeld worden met anderen en verankerd worden in het schoolbeleid.</a:t>
            </a:r>
          </a:p>
          <a:p>
            <a:pPr defTabSz="457200"/>
            <a:r>
              <a:rPr lang="nl-NL" sz="1400" dirty="0">
                <a:solidFill>
                  <a:srgbClr val="0070C0"/>
                </a:solidFill>
                <a:latin typeface="Calibri" panose="020F0502020204030204" pitchFamily="34" charset="0"/>
                <a:cs typeface="Calibri" panose="020F0502020204030204" pitchFamily="34" charset="0"/>
              </a:rPr>
              <a:t>3. Verder breekt de </a:t>
            </a:r>
            <a:r>
              <a:rPr lang="nl-NL" sz="1400" dirty="0" err="1">
                <a:solidFill>
                  <a:srgbClr val="0070C0"/>
                </a:solidFill>
                <a:latin typeface="Calibri" panose="020F0502020204030204" pitchFamily="34" charset="0"/>
                <a:cs typeface="Calibri" panose="020F0502020204030204" pitchFamily="34" charset="0"/>
              </a:rPr>
              <a:t>rondetafel</a:t>
            </a:r>
            <a:r>
              <a:rPr lang="nl-NL" sz="1400" dirty="0">
                <a:solidFill>
                  <a:srgbClr val="0070C0"/>
                </a:solidFill>
                <a:latin typeface="Calibri" panose="020F0502020204030204" pitchFamily="34" charset="0"/>
                <a:cs typeface="Calibri" panose="020F0502020204030204" pitchFamily="34" charset="0"/>
              </a:rPr>
              <a:t> ook een lans voor het inzetten van brugfiguren. Ook voor corona werkten heel wat scholen en gemeenten al met brugfiguren. Deze mensen staan dicht bij de leefwereld van kwetsbare gezinnen en kunnen een verbindende rol spelen.</a:t>
            </a:r>
          </a:p>
          <a:p>
            <a:pPr defTabSz="457200"/>
            <a:r>
              <a:rPr lang="nl-NL" sz="1400" dirty="0">
                <a:solidFill>
                  <a:srgbClr val="0070C0"/>
                </a:solidFill>
                <a:latin typeface="Calibri" panose="020F0502020204030204" pitchFamily="34" charset="0"/>
                <a:cs typeface="Calibri" panose="020F0502020204030204" pitchFamily="34" charset="0"/>
              </a:rPr>
              <a:t>4. En ten slotte legde men de nadruk op de noodzaak aan structurele maatregelen voor ouders die moeten instaan voor de zorg voor kleuters die in quarantaine moeten. Nu is daar helemaal niets voor geregeld.</a:t>
            </a:r>
          </a:p>
          <a:p>
            <a:pPr marL="800100" lvl="1" indent="-342900">
              <a:spcBef>
                <a:spcPct val="20000"/>
              </a:spcBef>
              <a:buFont typeface="Arial" panose="020B0604020202020204" pitchFamily="34" charset="0"/>
              <a:buChar char="•"/>
              <a:defRPr/>
            </a:pPr>
            <a:endParaRPr lang="nl-NL" sz="1400" dirty="0">
              <a:solidFill>
                <a:srgbClr val="0070C0"/>
              </a:solidFill>
              <a:latin typeface="Calibri" panose="020F0502020204030204" pitchFamily="34" charset="0"/>
              <a:cs typeface="Calibri" panose="020F0502020204030204" pitchFamily="34" charset="0"/>
            </a:endParaRPr>
          </a:p>
          <a:p>
            <a:pPr lvl="1">
              <a:spcBef>
                <a:spcPct val="20000"/>
              </a:spcBef>
              <a:defRPr/>
            </a:pPr>
            <a:endParaRPr lang="nl-NL" sz="1400" dirty="0">
              <a:solidFill>
                <a:srgbClr val="0070C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A15EC26-9844-7548-B6A6-51E70787FFE2}"/>
              </a:ext>
            </a:extLst>
          </p:cNvPr>
          <p:cNvPicPr>
            <a:picLocks noChangeAspect="1"/>
          </p:cNvPicPr>
          <p:nvPr/>
        </p:nvPicPr>
        <p:blipFill>
          <a:blip r:embed="rId2"/>
          <a:stretch>
            <a:fillRect/>
          </a:stretch>
        </p:blipFill>
        <p:spPr>
          <a:xfrm>
            <a:off x="1740662" y="263762"/>
            <a:ext cx="1415914" cy="942226"/>
          </a:xfrm>
          <a:prstGeom prst="rect">
            <a:avLst/>
          </a:prstGeom>
        </p:spPr>
      </p:pic>
      <p:sp>
        <p:nvSpPr>
          <p:cNvPr id="16" name="Title 1">
            <a:extLst>
              <a:ext uri="{FF2B5EF4-FFF2-40B4-BE49-F238E27FC236}">
                <a16:creationId xmlns:a16="http://schemas.microsoft.com/office/drawing/2014/main" id="{ED09560E-D316-4540-961D-C5F12BBDBE8C}"/>
              </a:ext>
            </a:extLst>
          </p:cNvPr>
          <p:cNvSpPr txBox="1">
            <a:spLocks/>
          </p:cNvSpPr>
          <p:nvPr/>
        </p:nvSpPr>
        <p:spPr>
          <a:xfrm>
            <a:off x="3511296" y="-85344"/>
            <a:ext cx="6940042" cy="1291332"/>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82500" lnSpcReduction="20000"/>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endParaRPr lang="nl-NL" sz="2400" dirty="0">
              <a:solidFill>
                <a:srgbClr val="000000"/>
              </a:solidFill>
              <a:latin typeface="Calibri"/>
            </a:endParaRPr>
          </a:p>
          <a:p>
            <a:r>
              <a:rPr lang="nl-NL" sz="2400" dirty="0">
                <a:solidFill>
                  <a:srgbClr val="000000"/>
                </a:solidFill>
                <a:latin typeface="Calibri"/>
              </a:rPr>
              <a:t>Resultaat:</a:t>
            </a:r>
          </a:p>
          <a:p>
            <a:r>
              <a:rPr lang="nl-NL" sz="2400" dirty="0">
                <a:solidFill>
                  <a:srgbClr val="000000"/>
                </a:solidFill>
                <a:latin typeface="Calibri"/>
              </a:rPr>
              <a:t>Aanbevelingen die in een parlementaire vraag werden gesteld aan de minister</a:t>
            </a:r>
          </a:p>
          <a:p>
            <a:endParaRPr lang="nl-NL" sz="2400" dirty="0">
              <a:solidFill>
                <a:srgbClr val="000000">
                  <a:lumMod val="85000"/>
                  <a:lumOff val="15000"/>
                </a:srgbClr>
              </a:solidFill>
              <a:latin typeface="Gill Sans MT" panose="020B0502020104020203"/>
            </a:endParaRPr>
          </a:p>
        </p:txBody>
      </p:sp>
    </p:spTree>
    <p:extLst>
      <p:ext uri="{BB962C8B-B14F-4D97-AF65-F5344CB8AC3E}">
        <p14:creationId xmlns:p14="http://schemas.microsoft.com/office/powerpoint/2010/main" val="2989734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167" y="1284469"/>
            <a:ext cx="7543800" cy="4243388"/>
          </a:xfrm>
          <a:prstGeom prst="rect">
            <a:avLst/>
          </a:prstGeom>
        </p:spPr>
      </p:pic>
    </p:spTree>
    <p:extLst>
      <p:ext uri="{BB962C8B-B14F-4D97-AF65-F5344CB8AC3E}">
        <p14:creationId xmlns:p14="http://schemas.microsoft.com/office/powerpoint/2010/main" val="258351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Dirk De Ceulaer"/>
          <p:cNvSpPr txBox="1">
            <a:spLocks noGrp="1"/>
          </p:cNvSpPr>
          <p:nvPr>
            <p:ph type="body" sz="quarter" idx="1"/>
          </p:nvPr>
        </p:nvSpPr>
        <p:spPr>
          <a:xfrm>
            <a:off x="603250" y="5590615"/>
            <a:ext cx="10985501" cy="318490"/>
          </a:xfrm>
          <a:prstGeom prst="rect">
            <a:avLst/>
          </a:prstGeom>
        </p:spPr>
        <p:txBody>
          <a:bodyPr>
            <a:normAutofit fontScale="92500" lnSpcReduction="20000"/>
          </a:bodyPr>
          <a:lstStyle>
            <a:lvl1pPr defTabSz="676909"/>
          </a:lstStyle>
          <a:p>
            <a:r>
              <a:t>Dirk De Ceulaer</a:t>
            </a:r>
          </a:p>
        </p:txBody>
      </p:sp>
      <p:sp>
        <p:nvSpPr>
          <p:cNvPr id="152" name="Het erbij-be-trekken van wie voor ons belangrijk is."/>
          <p:cNvSpPr txBox="1">
            <a:spLocks noGrp="1"/>
          </p:cNvSpPr>
          <p:nvPr>
            <p:ph type="title"/>
          </p:nvPr>
        </p:nvSpPr>
        <p:spPr>
          <a:xfrm>
            <a:off x="603248" y="1287496"/>
            <a:ext cx="10985503" cy="2324101"/>
          </a:xfrm>
          <a:prstGeom prst="rect">
            <a:avLst/>
          </a:prstGeom>
        </p:spPr>
        <p:txBody>
          <a:bodyPr/>
          <a:lstStyle/>
          <a:p>
            <a:pPr>
              <a:defRPr spc="-300"/>
            </a:pPr>
            <a:r>
              <a:t>Het </a:t>
            </a:r>
            <a:r>
              <a:rPr i="1"/>
              <a:t>erbij-be-trekken</a:t>
            </a:r>
            <a:r>
              <a:t> van wie voor ons belangrijk is.</a:t>
            </a:r>
          </a:p>
        </p:txBody>
      </p:sp>
      <p:sp>
        <p:nvSpPr>
          <p:cNvPr id="153" name="Een uitnodiging tot co-creatie"/>
          <p:cNvSpPr txBox="1"/>
          <p:nvPr/>
        </p:nvSpPr>
        <p:spPr>
          <a:xfrm>
            <a:off x="702750" y="3996709"/>
            <a:ext cx="11283821" cy="1409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lvl1pPr algn="l" defTabSz="825500">
              <a:defRPr sz="5500" b="1">
                <a:solidFill>
                  <a:srgbClr val="000000"/>
                </a:solidFill>
              </a:defRPr>
            </a:lvl1pPr>
          </a:lstStyle>
          <a:p>
            <a:pPr defTabSz="412750" hangingPunct="0"/>
            <a:r>
              <a:rPr sz="2750" kern="0">
                <a:latin typeface="Helvetica Neue"/>
                <a:sym typeface="Helvetica Neue"/>
              </a:rPr>
              <a:t>Een uitnodiging tot co-creatie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1545896" y="392197"/>
            <a:ext cx="9144000" cy="789762"/>
          </a:xfrm>
        </p:spPr>
        <p:style>
          <a:lnRef idx="2">
            <a:schemeClr val="accent2"/>
          </a:lnRef>
          <a:fillRef idx="1">
            <a:schemeClr val="lt1"/>
          </a:fillRef>
          <a:effectRef idx="0">
            <a:schemeClr val="accent2"/>
          </a:effectRef>
          <a:fontRef idx="minor">
            <a:schemeClr val="dk1"/>
          </a:fontRef>
        </p:style>
        <p:txBody>
          <a:bodyPr>
            <a:normAutofit/>
          </a:bodyPr>
          <a:lstStyle/>
          <a:p>
            <a:pPr algn="ctr"/>
            <a:r>
              <a:rPr lang="nl-NL" sz="4000" cap="all" dirty="0">
                <a:solidFill>
                  <a:schemeClr val="tx1"/>
                </a:solidFill>
                <a:latin typeface="Calibri"/>
              </a:rPr>
              <a:t>WEET WAAROM</a:t>
            </a:r>
          </a:p>
        </p:txBody>
      </p:sp>
      <p:sp>
        <p:nvSpPr>
          <p:cNvPr id="6" name="Titel 1"/>
          <p:cNvSpPr txBox="1">
            <a:spLocks/>
          </p:cNvSpPr>
          <p:nvPr/>
        </p:nvSpPr>
        <p:spPr>
          <a:xfrm>
            <a:off x="1524000" y="4814838"/>
            <a:ext cx="9144000" cy="85805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p>
            <a:pPr algn="ctr" defTabSz="457200">
              <a:spcBef>
                <a:spcPct val="0"/>
              </a:spcBef>
              <a:defRPr/>
            </a:pPr>
            <a:r>
              <a:rPr lang="nl-NL" sz="4000" cap="all" dirty="0">
                <a:solidFill>
                  <a:srgbClr val="000000"/>
                </a:solidFill>
                <a:latin typeface="Calibri"/>
              </a:rPr>
              <a:t>PROCESS &amp; PROJECT MANAGEMENT</a:t>
            </a:r>
          </a:p>
        </p:txBody>
      </p:sp>
      <p:sp>
        <p:nvSpPr>
          <p:cNvPr id="8" name="Titel 1"/>
          <p:cNvSpPr txBox="1">
            <a:spLocks/>
          </p:cNvSpPr>
          <p:nvPr/>
        </p:nvSpPr>
        <p:spPr>
          <a:xfrm>
            <a:off x="1524000" y="2459859"/>
            <a:ext cx="9144000" cy="84164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p>
            <a:pPr algn="ctr" defTabSz="457200">
              <a:spcBef>
                <a:spcPct val="0"/>
              </a:spcBef>
              <a:defRPr/>
            </a:pPr>
            <a:r>
              <a:rPr lang="nl-NL" sz="4000" cap="all" dirty="0">
                <a:solidFill>
                  <a:srgbClr val="000000"/>
                </a:solidFill>
                <a:latin typeface="Calibri"/>
              </a:rPr>
              <a:t>            CONFRONTEER </a:t>
            </a:r>
            <a:r>
              <a:rPr lang="nl-NL" sz="4000" cap="all" dirty="0" err="1">
                <a:solidFill>
                  <a:srgbClr val="000000"/>
                </a:solidFill>
                <a:latin typeface="Calibri"/>
              </a:rPr>
              <a:t>DIVERSITEIT</a:t>
            </a:r>
            <a:r>
              <a:rPr lang="nl-NL" sz="4000" b="1" cap="all" dirty="0" err="1">
                <a:solidFill>
                  <a:prstClr val="white"/>
                </a:solidFill>
                <a:latin typeface="Calibri"/>
              </a:rPr>
              <a:t>sme</a:t>
            </a:r>
            <a:r>
              <a:rPr lang="nl-NL" sz="4000" b="1" cap="all" dirty="0">
                <a:solidFill>
                  <a:prstClr val="white"/>
                </a:solidFill>
                <a:latin typeface="Calibri"/>
              </a:rPr>
              <a:t> </a:t>
            </a:r>
          </a:p>
        </p:txBody>
      </p:sp>
      <p:sp>
        <p:nvSpPr>
          <p:cNvPr id="9" name="Titel 1"/>
          <p:cNvSpPr txBox="1">
            <a:spLocks/>
          </p:cNvSpPr>
          <p:nvPr/>
        </p:nvSpPr>
        <p:spPr>
          <a:xfrm>
            <a:off x="1524000" y="3605014"/>
            <a:ext cx="9144000" cy="78741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p>
            <a:pPr algn="ctr" defTabSz="457200">
              <a:spcBef>
                <a:spcPct val="0"/>
              </a:spcBef>
              <a:defRPr/>
            </a:pPr>
            <a:r>
              <a:rPr lang="nl-NL" sz="4000" cap="all" dirty="0">
                <a:solidFill>
                  <a:srgbClr val="000000"/>
                </a:solidFill>
                <a:latin typeface="Calibri"/>
              </a:rPr>
              <a:t>GEMEENSCHAPPELIJK DOEL</a:t>
            </a:r>
            <a:endParaRPr lang="nl-NL" sz="4000" cap="all" dirty="0">
              <a:solidFill>
                <a:prstClr val="white"/>
              </a:solidFill>
              <a:latin typeface="Calibri"/>
            </a:endParaRPr>
          </a:p>
        </p:txBody>
      </p:sp>
      <p:sp>
        <p:nvSpPr>
          <p:cNvPr id="12" name="Titel 1"/>
          <p:cNvSpPr txBox="1">
            <a:spLocks/>
          </p:cNvSpPr>
          <p:nvPr/>
        </p:nvSpPr>
        <p:spPr>
          <a:xfrm>
            <a:off x="1524000" y="1344210"/>
            <a:ext cx="9144000" cy="80403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p>
            <a:pPr algn="ctr" defTabSz="457200">
              <a:spcBef>
                <a:spcPct val="0"/>
              </a:spcBef>
              <a:defRPr/>
            </a:pPr>
            <a:r>
              <a:rPr lang="nl-NL" sz="4000" cap="all" dirty="0">
                <a:solidFill>
                  <a:prstClr val="black"/>
                </a:solidFill>
                <a:latin typeface="Calibri"/>
              </a:rPr>
              <a:t>STAKEHOLDER MAPPING</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5905763"/>
            <a:ext cx="1828800" cy="952237"/>
          </a:xfrm>
          <a:prstGeom prst="rect">
            <a:avLst/>
          </a:prstGeom>
        </p:spPr>
      </p:pic>
    </p:spTree>
    <p:extLst>
      <p:ext uri="{BB962C8B-B14F-4D97-AF65-F5344CB8AC3E}">
        <p14:creationId xmlns:p14="http://schemas.microsoft.com/office/powerpoint/2010/main" val="408121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62418" y="1318174"/>
            <a:ext cx="4808686" cy="4525963"/>
          </a:xfrm>
        </p:spPr>
        <p:txBody>
          <a:bodyPr>
            <a:normAutofit/>
          </a:bodyPr>
          <a:lstStyle/>
          <a:p>
            <a:pPr marL="0" indent="0" algn="ctr">
              <a:buNone/>
            </a:pPr>
            <a:endParaRPr lang="nl-NL" sz="2800" dirty="0">
              <a:solidFill>
                <a:srgbClr val="000000"/>
              </a:solidFill>
              <a:hlinkClick r:id="rId2"/>
            </a:endParaRPr>
          </a:p>
          <a:p>
            <a:pPr marL="0" indent="0" algn="ctr">
              <a:buNone/>
            </a:pPr>
            <a:endParaRPr lang="nl-NL" sz="2800" dirty="0">
              <a:solidFill>
                <a:srgbClr val="000000"/>
              </a:solidFill>
              <a:hlinkClick r:id="rId2"/>
            </a:endParaRPr>
          </a:p>
          <a:p>
            <a:pPr marL="0" indent="0" algn="ctr">
              <a:buNone/>
            </a:pPr>
            <a:endParaRPr lang="nl-NL" sz="2800" dirty="0">
              <a:solidFill>
                <a:srgbClr val="000000"/>
              </a:solidFill>
              <a:hlinkClick r:id="rId2"/>
            </a:endParaRPr>
          </a:p>
          <a:p>
            <a:pPr marL="0" indent="0" algn="ctr">
              <a:buNone/>
            </a:pPr>
            <a:endParaRPr lang="nl-NL" sz="2800" dirty="0">
              <a:solidFill>
                <a:srgbClr val="000000"/>
              </a:solidFill>
              <a:hlinkClick r:id="rId2"/>
            </a:endParaRPr>
          </a:p>
          <a:p>
            <a:pPr marL="0" indent="0" algn="ctr">
              <a:buNone/>
            </a:pPr>
            <a:r>
              <a:rPr lang="nl-NL" sz="2800" dirty="0">
                <a:solidFill>
                  <a:srgbClr val="000000"/>
                </a:solidFill>
                <a:hlinkClick r:id="rId2"/>
              </a:rPr>
              <a:t>www.glassroots.com </a:t>
            </a:r>
          </a:p>
          <a:p>
            <a:pPr marL="0" indent="0" algn="ctr">
              <a:buNone/>
            </a:pPr>
            <a:r>
              <a:rPr lang="nl-NL" sz="2800" dirty="0">
                <a:solidFill>
                  <a:srgbClr val="000000"/>
                </a:solidFill>
                <a:hlinkClick r:id="rId2"/>
              </a:rPr>
              <a:t>    </a:t>
            </a:r>
          </a:p>
          <a:p>
            <a:pPr marL="0" indent="0" algn="ctr">
              <a:buNone/>
            </a:pPr>
            <a:r>
              <a:rPr lang="nl-NL" sz="2800" dirty="0">
                <a:solidFill>
                  <a:srgbClr val="000000"/>
                </a:solidFill>
                <a:hlinkClick r:id="rId2"/>
              </a:rPr>
              <a:t> @glassrts</a:t>
            </a:r>
          </a:p>
          <a:p>
            <a:pPr marL="0" indent="0" algn="ctr">
              <a:buNone/>
            </a:pPr>
            <a:endParaRPr lang="nl-NL" sz="2000" dirty="0">
              <a:solidFill>
                <a:srgbClr val="000000"/>
              </a:solidFill>
              <a:hlinkClick r:id="rId3"/>
            </a:endParaRPr>
          </a:p>
          <a:p>
            <a:pPr marL="0" indent="0" algn="ctr">
              <a:buNone/>
            </a:pPr>
            <a:endParaRPr lang="nl-NL" sz="2000" dirty="0">
              <a:solidFill>
                <a:srgbClr val="000000"/>
              </a:solidFill>
            </a:endParaRPr>
          </a:p>
        </p:txBody>
      </p:sp>
      <p:cxnSp>
        <p:nvCxnSpPr>
          <p:cNvPr id="6" name="Rechte verbindingslijn 5"/>
          <p:cNvCxnSpPr/>
          <p:nvPr/>
        </p:nvCxnSpPr>
        <p:spPr>
          <a:xfrm>
            <a:off x="1524000" y="1318173"/>
            <a:ext cx="9144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Rechte verbindingslijn 6"/>
          <p:cNvCxnSpPr/>
          <p:nvPr/>
        </p:nvCxnSpPr>
        <p:spPr>
          <a:xfrm>
            <a:off x="1524000" y="5624562"/>
            <a:ext cx="9144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5899150"/>
            <a:ext cx="1841500" cy="958850"/>
          </a:xfrm>
          <a:prstGeom prst="rect">
            <a:avLst/>
          </a:prstGeom>
        </p:spPr>
      </p:pic>
    </p:spTree>
    <p:extLst>
      <p:ext uri="{BB962C8B-B14F-4D97-AF65-F5344CB8AC3E}">
        <p14:creationId xmlns:p14="http://schemas.microsoft.com/office/powerpoint/2010/main" val="3232426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kstvak 38">
            <a:extLst>
              <a:ext uri="{FF2B5EF4-FFF2-40B4-BE49-F238E27FC236}">
                <a16:creationId xmlns:a16="http://schemas.microsoft.com/office/drawing/2014/main" id="{DEA8ED80-8738-4E65-972E-5E1D1503EF7A}"/>
              </a:ext>
            </a:extLst>
          </p:cNvPr>
          <p:cNvSpPr txBox="1"/>
          <p:nvPr/>
        </p:nvSpPr>
        <p:spPr>
          <a:xfrm>
            <a:off x="399288" y="365125"/>
            <a:ext cx="1132332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nl-BE" sz="4400" b="1" dirty="0">
                <a:solidFill>
                  <a:srgbClr val="1D71B8"/>
                </a:solidFill>
                <a:latin typeface="Calibri" panose="020F0502020204030204" pitchFamily="34" charset="0"/>
                <a:ea typeface="+mj-ea"/>
                <a:cs typeface="Calibri" panose="020F0502020204030204" pitchFamily="34" charset="0"/>
              </a:rPr>
              <a:t>Zijn er vragen?</a:t>
            </a:r>
          </a:p>
        </p:txBody>
      </p:sp>
      <p:pic>
        <p:nvPicPr>
          <p:cNvPr id="35" name="Tijdelijke aanduiding voor inhoud 34" descr="Klantbeoordeling">
            <a:extLst>
              <a:ext uri="{FF2B5EF4-FFF2-40B4-BE49-F238E27FC236}">
                <a16:creationId xmlns:a16="http://schemas.microsoft.com/office/drawing/2014/main" id="{A1C97015-07E6-4F9F-9F69-0927CCCBC273}"/>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814419" y="1804162"/>
            <a:ext cx="4351338" cy="4351338"/>
          </a:xfrm>
          <a:solidFill>
            <a:srgbClr val="1D71B8"/>
          </a:solidFill>
        </p:spPr>
      </p:pic>
      <p:sp>
        <p:nvSpPr>
          <p:cNvPr id="4" name="Tijdelijke aanduiding voor dianummer 3" hidden="1">
            <a:extLst>
              <a:ext uri="{FF2B5EF4-FFF2-40B4-BE49-F238E27FC236}">
                <a16:creationId xmlns:a16="http://schemas.microsoft.com/office/drawing/2014/main" id="{6BB9987A-613F-407C-A9F4-6A43B3B2E50F}"/>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52</a:t>
            </a:fld>
            <a:endParaRPr lang="nl-BE"/>
          </a:p>
        </p:txBody>
      </p:sp>
      <p:sp>
        <p:nvSpPr>
          <p:cNvPr id="43" name="Slide Number Placeholder 3" hidden="1">
            <a:extLst>
              <a:ext uri="{FF2B5EF4-FFF2-40B4-BE49-F238E27FC236}">
                <a16:creationId xmlns:a16="http://schemas.microsoft.com/office/drawing/2014/main" id="{090F90A9-BFC2-4AF4-9AE8-5EB67574177C}"/>
              </a:ext>
            </a:extLst>
          </p:cNvPr>
          <p:cNvSpPr>
            <a:spLocks noGrp="1"/>
          </p:cNvSpPr>
          <p:nvPr>
            <p:ph type="sldNum" sz="quarter" idx="4294967295"/>
          </p:nvPr>
        </p:nvSpPr>
        <p:spPr>
          <a:xfrm>
            <a:off x="8979408" y="6362836"/>
            <a:ext cx="2743200" cy="365125"/>
          </a:xfrm>
        </p:spPr>
        <p:txBody>
          <a:bodyPr vert="horz" lIns="91440" tIns="45720" rIns="91440" bIns="45720" rtlCol="0" anchor="ctr">
            <a:normAutofit/>
          </a:bodyPr>
          <a:lstStyle/>
          <a:p>
            <a:pPr>
              <a:spcAft>
                <a:spcPts val="600"/>
              </a:spcAft>
            </a:pPr>
            <a:fld id="{2691482F-D63A-4DB3-831B-E5DF2FE757FB}" type="slidenum">
              <a:rPr lang="nl-BE" smtClean="0"/>
              <a:pPr>
                <a:spcAft>
                  <a:spcPts val="600"/>
                </a:spcAft>
              </a:pPr>
              <a:t>52</a:t>
            </a:fld>
            <a:endParaRPr lang="nl-BE"/>
          </a:p>
        </p:txBody>
      </p:sp>
      <p:pic>
        <p:nvPicPr>
          <p:cNvPr id="8" name="Afbeelding 7">
            <a:extLst>
              <a:ext uri="{FF2B5EF4-FFF2-40B4-BE49-F238E27FC236}">
                <a16:creationId xmlns:a16="http://schemas.microsoft.com/office/drawing/2014/main" id="{6E9DEE4C-8B8A-431E-B9FF-732905EC31B5}"/>
              </a:ext>
            </a:extLst>
          </p:cNvPr>
          <p:cNvPicPr>
            <a:picLocks noChangeAspect="1"/>
          </p:cNvPicPr>
          <p:nvPr/>
        </p:nvPicPr>
        <p:blipFill>
          <a:blip r:embed="rId4"/>
          <a:stretch>
            <a:fillRect/>
          </a:stretch>
        </p:blipFill>
        <p:spPr>
          <a:xfrm>
            <a:off x="6381595" y="3335394"/>
            <a:ext cx="4267200" cy="657225"/>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t 8">
                <a:extLst>
                  <a:ext uri="{FF2B5EF4-FFF2-40B4-BE49-F238E27FC236}">
                    <a16:creationId xmlns:a16="http://schemas.microsoft.com/office/drawing/2014/main" id="{8E771AA6-5A28-4E33-BDFF-A294AB2A97F7}"/>
                  </a:ext>
                </a:extLst>
              </p14:cNvPr>
              <p14:cNvContentPartPr/>
              <p14:nvPr/>
            </p14:nvContentPartPr>
            <p14:xfrm>
              <a:off x="9104603" y="3287872"/>
              <a:ext cx="485774" cy="590550"/>
            </p14:xfrm>
          </p:contentPart>
        </mc:Choice>
        <mc:Fallback xmlns="">
          <p:pic>
            <p:nvPicPr>
              <p:cNvPr id="9" name="Inkt 8">
                <a:extLst>
                  <a:ext uri="{FF2B5EF4-FFF2-40B4-BE49-F238E27FC236}">
                    <a16:creationId xmlns:a16="http://schemas.microsoft.com/office/drawing/2014/main" id="{8E771AA6-5A28-4E33-BDFF-A294AB2A97F7}"/>
                  </a:ext>
                </a:extLst>
              </p:cNvPr>
              <p:cNvPicPr/>
              <p:nvPr/>
            </p:nvPicPr>
            <p:blipFill>
              <a:blip r:embed="rId6"/>
              <a:stretch>
                <a:fillRect/>
              </a:stretch>
            </p:blipFill>
            <p:spPr>
              <a:xfrm>
                <a:off x="9086691" y="3269889"/>
                <a:ext cx="521240" cy="626156"/>
              </a:xfrm>
              <a:prstGeom prst="rect">
                <a:avLst/>
              </a:prstGeom>
            </p:spPr>
          </p:pic>
        </mc:Fallback>
      </mc:AlternateContent>
    </p:spTree>
    <p:extLst>
      <p:ext uri="{BB962C8B-B14F-4D97-AF65-F5344CB8AC3E}">
        <p14:creationId xmlns:p14="http://schemas.microsoft.com/office/powerpoint/2010/main" val="2505273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BAD94-91E3-4A18-85C1-A23C931F9EC3}"/>
              </a:ext>
            </a:extLst>
          </p:cNvPr>
          <p:cNvSpPr>
            <a:spLocks noGrp="1"/>
          </p:cNvSpPr>
          <p:nvPr>
            <p:ph type="title"/>
          </p:nvPr>
        </p:nvSpPr>
        <p:spPr/>
        <p:txBody>
          <a:bodyPr/>
          <a:lstStyle/>
          <a:p>
            <a:r>
              <a:rPr lang="nl-BE" dirty="0"/>
              <a:t>Getuigenis (2)</a:t>
            </a:r>
            <a:br>
              <a:rPr lang="nl-BE" dirty="0"/>
            </a:br>
            <a:r>
              <a:rPr lang="nl-BE" sz="4800" dirty="0"/>
              <a:t>Hendrik Bloemen</a:t>
            </a:r>
            <a:endParaRPr lang="nl-NL" dirty="0"/>
          </a:p>
        </p:txBody>
      </p:sp>
    </p:spTree>
    <p:extLst>
      <p:ext uri="{BB962C8B-B14F-4D97-AF65-F5344CB8AC3E}">
        <p14:creationId xmlns:p14="http://schemas.microsoft.com/office/powerpoint/2010/main" val="379109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64C002E-9E59-4CD2-8A17-8701E0328F06}"/>
              </a:ext>
            </a:extLst>
          </p:cNvPr>
          <p:cNvSpPr>
            <a:spLocks noGrp="1"/>
          </p:cNvSpPr>
          <p:nvPr>
            <p:ph type="title"/>
          </p:nvPr>
        </p:nvSpPr>
        <p:spPr>
          <a:xfrm>
            <a:off x="677334" y="609599"/>
            <a:ext cx="4792133" cy="1550989"/>
          </a:xfrm>
        </p:spPr>
        <p:txBody>
          <a:bodyPr/>
          <a:lstStyle/>
          <a:p>
            <a:endParaRPr lang="nl-BE" dirty="0"/>
          </a:p>
        </p:txBody>
      </p:sp>
      <p:sp>
        <p:nvSpPr>
          <p:cNvPr id="8" name="Tijdelijke aanduiding voor inhoud 7">
            <a:extLst>
              <a:ext uri="{FF2B5EF4-FFF2-40B4-BE49-F238E27FC236}">
                <a16:creationId xmlns:a16="http://schemas.microsoft.com/office/drawing/2014/main" id="{5D0D9B7A-D273-4C92-A44C-64728EFAE034}"/>
              </a:ext>
            </a:extLst>
          </p:cNvPr>
          <p:cNvSpPr>
            <a:spLocks noGrp="1"/>
          </p:cNvSpPr>
          <p:nvPr>
            <p:ph idx="1"/>
          </p:nvPr>
        </p:nvSpPr>
        <p:spPr/>
        <p:txBody>
          <a:bodyPr>
            <a:normAutofit fontScale="92500" lnSpcReduction="10000"/>
          </a:bodyPr>
          <a:lstStyle/>
          <a:p>
            <a:r>
              <a:rPr lang="nl-BE" dirty="0"/>
              <a:t>Rik Bloemen</a:t>
            </a:r>
          </a:p>
          <a:p>
            <a:r>
              <a:rPr lang="nl-BE" dirty="0"/>
              <a:t>Maatschappelijk werker</a:t>
            </a:r>
          </a:p>
          <a:p>
            <a:r>
              <a:rPr lang="nl-BE" dirty="0"/>
              <a:t>LOBC Bethanië, MOB Hasselt, VK-Limburg</a:t>
            </a:r>
          </a:p>
          <a:p>
            <a:r>
              <a:rPr lang="nl-BE" dirty="0"/>
              <a:t>Naast beroepsloopbaan, steeds met één been tussen de mensen via vrijwilligersinzet in KWB(voorzitter Limburg), ACW Limburg ( voorzitter), nu voorzitter Beweging.net Limburg, voorzitter vzw De Ukkies ( kinderopvang) en vzw KO </a:t>
            </a:r>
            <a:r>
              <a:rPr lang="nl-BE" dirty="0" err="1"/>
              <a:t>Papilio</a:t>
            </a:r>
            <a:r>
              <a:rPr lang="nl-BE" dirty="0"/>
              <a:t> (onthaalgezinnen), LSK vzw,  CKG Molenberg vzw, </a:t>
            </a:r>
            <a:r>
              <a:rPr lang="nl-BE" dirty="0" err="1"/>
              <a:t>e,a</a:t>
            </a:r>
            <a:r>
              <a:rPr lang="nl-BE" dirty="0"/>
              <a:t>…</a:t>
            </a:r>
          </a:p>
          <a:p>
            <a:r>
              <a:rPr lang="nl-BE" dirty="0"/>
              <a:t>Als ACW-er in Vrij CLB-Limburg sinds 2004, na fusie PMS en MST : arbeidersbeweging aan de grondslag van studie- en beroepsoriëntering, democratisering onderwijs,</a:t>
            </a:r>
          </a:p>
          <a:p>
            <a:r>
              <a:rPr lang="nl-BE" dirty="0"/>
              <a:t>2006 : ondervoorzitter, 2011 voorzitter </a:t>
            </a:r>
          </a:p>
        </p:txBody>
      </p:sp>
      <p:pic>
        <p:nvPicPr>
          <p:cNvPr id="12" name="Afbeelding 11">
            <a:extLst>
              <a:ext uri="{FF2B5EF4-FFF2-40B4-BE49-F238E27FC236}">
                <a16:creationId xmlns:a16="http://schemas.microsoft.com/office/drawing/2014/main" id="{1F9E3B17-73C8-4F47-9801-A074EDA6A125}"/>
              </a:ext>
            </a:extLst>
          </p:cNvPr>
          <p:cNvPicPr>
            <a:picLocks noChangeAspect="1"/>
          </p:cNvPicPr>
          <p:nvPr/>
        </p:nvPicPr>
        <p:blipFill>
          <a:blip r:embed="rId2"/>
          <a:stretch>
            <a:fillRect/>
          </a:stretch>
        </p:blipFill>
        <p:spPr>
          <a:xfrm>
            <a:off x="759827" y="380748"/>
            <a:ext cx="4316342" cy="1444877"/>
          </a:xfrm>
          <a:prstGeom prst="rect">
            <a:avLst/>
          </a:prstGeom>
        </p:spPr>
      </p:pic>
    </p:spTree>
    <p:extLst>
      <p:ext uri="{BB962C8B-B14F-4D97-AF65-F5344CB8AC3E}">
        <p14:creationId xmlns:p14="http://schemas.microsoft.com/office/powerpoint/2010/main" val="1175892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8E676A3-2220-468F-9C3F-53FCDF4BAF9B}"/>
              </a:ext>
            </a:extLst>
          </p:cNvPr>
          <p:cNvSpPr>
            <a:spLocks noGrp="1"/>
          </p:cNvSpPr>
          <p:nvPr>
            <p:ph type="title"/>
          </p:nvPr>
        </p:nvSpPr>
        <p:spPr>
          <a:xfrm>
            <a:off x="677335" y="609600"/>
            <a:ext cx="4139370" cy="1320800"/>
          </a:xfrm>
        </p:spPr>
        <p:txBody>
          <a:bodyPr/>
          <a:lstStyle/>
          <a:p>
            <a:endParaRPr lang="nl-BE" dirty="0"/>
          </a:p>
        </p:txBody>
      </p:sp>
      <p:sp>
        <p:nvSpPr>
          <p:cNvPr id="8" name="Tijdelijke aanduiding voor inhoud 7">
            <a:extLst>
              <a:ext uri="{FF2B5EF4-FFF2-40B4-BE49-F238E27FC236}">
                <a16:creationId xmlns:a16="http://schemas.microsoft.com/office/drawing/2014/main" id="{A83E8977-3A14-4B97-945E-A28DA437414A}"/>
              </a:ext>
            </a:extLst>
          </p:cNvPr>
          <p:cNvSpPr>
            <a:spLocks noGrp="1"/>
          </p:cNvSpPr>
          <p:nvPr>
            <p:ph idx="1"/>
          </p:nvPr>
        </p:nvSpPr>
        <p:spPr/>
        <p:txBody>
          <a:bodyPr/>
          <a:lstStyle/>
          <a:p>
            <a:r>
              <a:rPr lang="nl-BE" dirty="0"/>
              <a:t>Waarom deze inzet? </a:t>
            </a:r>
          </a:p>
          <a:p>
            <a:r>
              <a:rPr lang="nl-BE" dirty="0"/>
              <a:t>Vanuit opvoeding, jeugd ( KSA), studiekeuze (MW), beroep ( hulp aan kwetsbare kinderen en gezinnen: van betekenis willen zijn voor anderen, mensen graag zien,</a:t>
            </a:r>
          </a:p>
          <a:p>
            <a:r>
              <a:rPr lang="nl-BE" dirty="0"/>
              <a:t>Vanuit een christelijke inspiratie: wat je aan de minste van de mijnen hebt gedaan….  </a:t>
            </a:r>
          </a:p>
          <a:p>
            <a:r>
              <a:rPr lang="nl-BE" dirty="0"/>
              <a:t>Vertrouwen als basis en noodzakelijk element in samenwerken….</a:t>
            </a:r>
          </a:p>
          <a:p>
            <a:r>
              <a:rPr lang="nl-BE" dirty="0"/>
              <a:t>Bijdragen in de </a:t>
            </a:r>
            <a:r>
              <a:rPr lang="nl-BE" dirty="0" err="1"/>
              <a:t>leerling-gerichte</a:t>
            </a:r>
            <a:r>
              <a:rPr lang="nl-BE" dirty="0"/>
              <a:t> benadering door Vrij CLB. </a:t>
            </a:r>
          </a:p>
          <a:p>
            <a:r>
              <a:rPr lang="nl-BE" dirty="0"/>
              <a:t>Vrij CLB moet nog meer ‘gezicht’ krijgen…</a:t>
            </a:r>
          </a:p>
        </p:txBody>
      </p:sp>
      <p:pic>
        <p:nvPicPr>
          <p:cNvPr id="6" name="Afbeelding 5">
            <a:extLst>
              <a:ext uri="{FF2B5EF4-FFF2-40B4-BE49-F238E27FC236}">
                <a16:creationId xmlns:a16="http://schemas.microsoft.com/office/drawing/2014/main" id="{7F028BC3-5D5C-42D4-810B-A1417F593382}"/>
              </a:ext>
            </a:extLst>
          </p:cNvPr>
          <p:cNvPicPr>
            <a:picLocks noChangeAspect="1"/>
          </p:cNvPicPr>
          <p:nvPr/>
        </p:nvPicPr>
        <p:blipFill>
          <a:blip r:embed="rId2"/>
          <a:stretch>
            <a:fillRect/>
          </a:stretch>
        </p:blipFill>
        <p:spPr>
          <a:xfrm>
            <a:off x="500362" y="392390"/>
            <a:ext cx="4316342" cy="1538010"/>
          </a:xfrm>
          <a:prstGeom prst="rect">
            <a:avLst/>
          </a:prstGeom>
        </p:spPr>
      </p:pic>
    </p:spTree>
    <p:extLst>
      <p:ext uri="{BB962C8B-B14F-4D97-AF65-F5344CB8AC3E}">
        <p14:creationId xmlns:p14="http://schemas.microsoft.com/office/powerpoint/2010/main" val="1568651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3FB86-0074-4F51-B6DE-32C455A87197}"/>
              </a:ext>
            </a:extLst>
          </p:cNvPr>
          <p:cNvSpPr>
            <a:spLocks noGrp="1"/>
          </p:cNvSpPr>
          <p:nvPr>
            <p:ph type="title"/>
          </p:nvPr>
        </p:nvSpPr>
        <p:spPr>
          <a:xfrm>
            <a:off x="677334" y="609600"/>
            <a:ext cx="4316342" cy="1320800"/>
          </a:xfrm>
        </p:spPr>
        <p:txBody>
          <a:bodyPr/>
          <a:lstStyle/>
          <a:p>
            <a:endParaRPr lang="nl-BE" dirty="0"/>
          </a:p>
        </p:txBody>
      </p:sp>
      <p:sp>
        <p:nvSpPr>
          <p:cNvPr id="3" name="Tijdelijke aanduiding voor inhoud 2">
            <a:extLst>
              <a:ext uri="{FF2B5EF4-FFF2-40B4-BE49-F238E27FC236}">
                <a16:creationId xmlns:a16="http://schemas.microsoft.com/office/drawing/2014/main" id="{FB9A4F25-1E31-488E-81C3-8F9B8F2170FD}"/>
              </a:ext>
            </a:extLst>
          </p:cNvPr>
          <p:cNvSpPr>
            <a:spLocks noGrp="1"/>
          </p:cNvSpPr>
          <p:nvPr>
            <p:ph idx="1"/>
          </p:nvPr>
        </p:nvSpPr>
        <p:spPr>
          <a:xfrm>
            <a:off x="677334" y="2160589"/>
            <a:ext cx="8596668" cy="4439716"/>
          </a:xfrm>
        </p:spPr>
        <p:txBody>
          <a:bodyPr>
            <a:normAutofit fontScale="55000" lnSpcReduction="20000"/>
          </a:bodyPr>
          <a:lstStyle/>
          <a:p>
            <a:pPr algn="l"/>
            <a:r>
              <a:rPr lang="nl-NL" sz="2600" b="0" i="0" dirty="0">
                <a:solidFill>
                  <a:srgbClr val="494949"/>
                </a:solidFill>
                <a:effectLst/>
                <a:latin typeface="Avenir"/>
              </a:rPr>
              <a:t>De vrije </a:t>
            </a:r>
            <a:r>
              <a:rPr lang="nl-NL" sz="2600" b="0" i="0" dirty="0" err="1">
                <a:solidFill>
                  <a:srgbClr val="494949"/>
                </a:solidFill>
                <a:effectLst/>
                <a:latin typeface="Avenir"/>
              </a:rPr>
              <a:t>CLB's</a:t>
            </a:r>
            <a:r>
              <a:rPr lang="nl-NL" sz="2600" b="0" i="0" dirty="0">
                <a:solidFill>
                  <a:srgbClr val="494949"/>
                </a:solidFill>
                <a:effectLst/>
                <a:latin typeface="Avenir"/>
              </a:rPr>
              <a:t> kiezen resoluut voor de leerling. Dat is onze taak. Samen met jullie, scholen en partnerorganisaties maken we dat waar.</a:t>
            </a:r>
          </a:p>
          <a:p>
            <a:pPr algn="l"/>
            <a:r>
              <a:rPr lang="nl-NL" sz="2600" b="1" i="0" dirty="0">
                <a:solidFill>
                  <a:srgbClr val="1D71B8"/>
                </a:solidFill>
                <a:effectLst/>
                <a:latin typeface="inherit"/>
              </a:rPr>
              <a:t>Missie</a:t>
            </a:r>
          </a:p>
          <a:p>
            <a:pPr algn="l"/>
            <a:r>
              <a:rPr lang="nl-NL" sz="2600" b="0" i="0" dirty="0">
                <a:solidFill>
                  <a:srgbClr val="494949"/>
                </a:solidFill>
                <a:effectLst/>
                <a:latin typeface="Avenir"/>
              </a:rPr>
              <a:t>Het CLB helpt. We gaan voor het belang van kinderen en jongeren. We creëren onderwijskansen en versterken maatschappelijke participatie. Samen vormen we een netwerk van autonome centra. We geloven in de kracht van het vrij initiatief. We werken daarbij op het kruispunt van onderwijs, welzijn, gezondheid en werk.</a:t>
            </a:r>
          </a:p>
          <a:p>
            <a:pPr algn="l"/>
            <a:r>
              <a:rPr lang="nl-NL" sz="2600" b="1" i="0" dirty="0">
                <a:solidFill>
                  <a:srgbClr val="1D71B8"/>
                </a:solidFill>
                <a:effectLst/>
                <a:latin typeface="inherit"/>
              </a:rPr>
              <a:t>Visie</a:t>
            </a:r>
          </a:p>
          <a:p>
            <a:pPr algn="l"/>
            <a:r>
              <a:rPr lang="nl-NL" sz="2600" b="0" i="0" dirty="0">
                <a:solidFill>
                  <a:srgbClr val="494949"/>
                </a:solidFill>
                <a:effectLst/>
                <a:latin typeface="Avenir"/>
              </a:rPr>
              <a:t>Onze cliënten en partners weten waar het CLB voor staat. De leerling is zelf eigenaar van zijn traject en krijgt in dialoog ondersteuning en zorg op maat die geïntegreerd is in zijn leefwereld. We komen op voor elke leerling, zeker wanneer die in zijn ontwikkeling bedreigd is. We zijn de spil tussen onderwijs, welzijn, gezondheid en werk. We werken </a:t>
            </a:r>
            <a:r>
              <a:rPr lang="nl-NL" sz="2600" b="0" i="0" dirty="0" err="1">
                <a:solidFill>
                  <a:srgbClr val="494949"/>
                </a:solidFill>
                <a:effectLst/>
                <a:latin typeface="Avenir"/>
              </a:rPr>
              <a:t>schoolbetrokken</a:t>
            </a:r>
            <a:r>
              <a:rPr lang="nl-NL" sz="2600" b="0" i="0" dirty="0">
                <a:solidFill>
                  <a:srgbClr val="494949"/>
                </a:solidFill>
                <a:effectLst/>
                <a:latin typeface="Avenir"/>
              </a:rPr>
              <a:t> met respect voor het pedagogisch project van de school. We hebben goede relaties met onze partners. Onze cliënten zijn en voelen zich geholpen.</a:t>
            </a:r>
          </a:p>
          <a:p>
            <a:pPr algn="l"/>
            <a:r>
              <a:rPr lang="nl-NL" sz="2600" b="1" i="0" dirty="0">
                <a:solidFill>
                  <a:srgbClr val="1D71B8"/>
                </a:solidFill>
                <a:effectLst/>
                <a:latin typeface="inherit"/>
              </a:rPr>
              <a:t>Kernwaarden</a:t>
            </a:r>
          </a:p>
          <a:p>
            <a:pPr algn="l">
              <a:buFont typeface="Arial" panose="020B0604020202020204" pitchFamily="34" charset="0"/>
              <a:buChar char="•"/>
            </a:pPr>
            <a:r>
              <a:rPr lang="nl-NL" sz="2600" b="0" i="0" dirty="0">
                <a:solidFill>
                  <a:srgbClr val="494949"/>
                </a:solidFill>
                <a:effectLst/>
                <a:latin typeface="Avenir"/>
              </a:rPr>
              <a:t>deskundig</a:t>
            </a:r>
          </a:p>
          <a:p>
            <a:pPr algn="l">
              <a:buFont typeface="Arial" panose="020B0604020202020204" pitchFamily="34" charset="0"/>
              <a:buChar char="•"/>
            </a:pPr>
            <a:r>
              <a:rPr lang="nl-NL" sz="2600" b="0" i="0" dirty="0">
                <a:solidFill>
                  <a:srgbClr val="494949"/>
                </a:solidFill>
                <a:effectLst/>
                <a:latin typeface="Avenir"/>
              </a:rPr>
              <a:t>respectvol</a:t>
            </a:r>
          </a:p>
          <a:p>
            <a:pPr algn="l">
              <a:buFont typeface="Arial" panose="020B0604020202020204" pitchFamily="34" charset="0"/>
              <a:buChar char="•"/>
            </a:pPr>
            <a:r>
              <a:rPr lang="nl-NL" sz="2600" b="0" i="0" dirty="0">
                <a:solidFill>
                  <a:srgbClr val="494949"/>
                </a:solidFill>
                <a:effectLst/>
                <a:latin typeface="Avenir"/>
              </a:rPr>
              <a:t>gericht op oplossingen</a:t>
            </a:r>
          </a:p>
          <a:p>
            <a:pPr algn="l">
              <a:buFont typeface="Arial" panose="020B0604020202020204" pitchFamily="34" charset="0"/>
              <a:buChar char="•"/>
            </a:pPr>
            <a:r>
              <a:rPr lang="nl-NL" sz="2600" b="0" i="0" dirty="0" err="1">
                <a:solidFill>
                  <a:srgbClr val="494949"/>
                </a:solidFill>
                <a:effectLst/>
                <a:latin typeface="Avenir"/>
              </a:rPr>
              <a:t>kansenbevorderend</a:t>
            </a:r>
            <a:endParaRPr lang="nl-NL" sz="2600" b="0" i="0" dirty="0">
              <a:solidFill>
                <a:srgbClr val="494949"/>
              </a:solidFill>
              <a:effectLst/>
              <a:latin typeface="Avenir"/>
            </a:endParaRPr>
          </a:p>
          <a:p>
            <a:endParaRPr lang="nl-BE" dirty="0"/>
          </a:p>
        </p:txBody>
      </p:sp>
      <p:pic>
        <p:nvPicPr>
          <p:cNvPr id="5" name="Afbeelding 4">
            <a:extLst>
              <a:ext uri="{FF2B5EF4-FFF2-40B4-BE49-F238E27FC236}">
                <a16:creationId xmlns:a16="http://schemas.microsoft.com/office/drawing/2014/main" id="{552ED7B9-902A-4198-9A68-D9106984A372}"/>
              </a:ext>
            </a:extLst>
          </p:cNvPr>
          <p:cNvPicPr>
            <a:picLocks noChangeAspect="1"/>
          </p:cNvPicPr>
          <p:nvPr/>
        </p:nvPicPr>
        <p:blipFill>
          <a:blip r:embed="rId2"/>
          <a:stretch>
            <a:fillRect/>
          </a:stretch>
        </p:blipFill>
        <p:spPr>
          <a:xfrm>
            <a:off x="677334" y="609600"/>
            <a:ext cx="4316342" cy="1444877"/>
          </a:xfrm>
          <a:prstGeom prst="rect">
            <a:avLst/>
          </a:prstGeom>
        </p:spPr>
      </p:pic>
    </p:spTree>
    <p:extLst>
      <p:ext uri="{BB962C8B-B14F-4D97-AF65-F5344CB8AC3E}">
        <p14:creationId xmlns:p14="http://schemas.microsoft.com/office/powerpoint/2010/main" val="2275453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E4BE10B-8DD9-44B9-A094-A8143DEFD012}"/>
              </a:ext>
            </a:extLst>
          </p:cNvPr>
          <p:cNvSpPr>
            <a:spLocks noGrp="1"/>
          </p:cNvSpPr>
          <p:nvPr>
            <p:ph type="title"/>
          </p:nvPr>
        </p:nvSpPr>
        <p:spPr>
          <a:xfrm>
            <a:off x="677334" y="535092"/>
            <a:ext cx="4854400" cy="1320800"/>
          </a:xfrm>
        </p:spPr>
        <p:txBody>
          <a:bodyPr/>
          <a:lstStyle/>
          <a:p>
            <a:endParaRPr lang="nl-BE"/>
          </a:p>
        </p:txBody>
      </p:sp>
      <p:sp>
        <p:nvSpPr>
          <p:cNvPr id="7" name="Tijdelijke aanduiding voor inhoud 6">
            <a:extLst>
              <a:ext uri="{FF2B5EF4-FFF2-40B4-BE49-F238E27FC236}">
                <a16:creationId xmlns:a16="http://schemas.microsoft.com/office/drawing/2014/main" id="{B7C579DE-0327-4C89-948F-F0E730392DC8}"/>
              </a:ext>
            </a:extLst>
          </p:cNvPr>
          <p:cNvSpPr>
            <a:spLocks noGrp="1"/>
          </p:cNvSpPr>
          <p:nvPr>
            <p:ph idx="1"/>
          </p:nvPr>
        </p:nvSpPr>
        <p:spPr/>
        <p:txBody>
          <a:bodyPr>
            <a:normAutofit lnSpcReduction="10000"/>
          </a:bodyPr>
          <a:lstStyle/>
          <a:p>
            <a:r>
              <a:rPr lang="nl-BE" dirty="0"/>
              <a:t>Mijn inbreng: </a:t>
            </a:r>
          </a:p>
          <a:p>
            <a:r>
              <a:rPr lang="nl-BE" dirty="0"/>
              <a:t>Een voorzitter zijn die geëngageerd en verantwoordelijk wil zijn, maar ook bereikbaar en toegankelijk voor medewerkers, directies</a:t>
            </a:r>
          </a:p>
          <a:p>
            <a:r>
              <a:rPr lang="nl-BE" dirty="0"/>
              <a:t>Die kansen geeft aan en kritisch constructief meedenken initieert bij bestuurders en directies rond de centrale vragen: doen we wat we moeten doen en wie moet er beter van worden? </a:t>
            </a:r>
          </a:p>
          <a:p>
            <a:r>
              <a:rPr lang="nl-BE" dirty="0"/>
              <a:t>Die vereenvoudigt en efficiënt mensen en middelen wil inzetten om de missie te realiseren</a:t>
            </a:r>
          </a:p>
          <a:p>
            <a:r>
              <a:rPr lang="nl-BE" dirty="0"/>
              <a:t>Die ondersteunt waar nodig, die solidariteit en collegialiteit verdedigt en zorg draagt voor het welbevinden van eenieder.</a:t>
            </a:r>
          </a:p>
        </p:txBody>
      </p:sp>
      <p:pic>
        <p:nvPicPr>
          <p:cNvPr id="4" name="Afbeelding 3">
            <a:extLst>
              <a:ext uri="{FF2B5EF4-FFF2-40B4-BE49-F238E27FC236}">
                <a16:creationId xmlns:a16="http://schemas.microsoft.com/office/drawing/2014/main" id="{7A3539E8-1DCA-42DE-981C-D9C7A01110FF}"/>
              </a:ext>
            </a:extLst>
          </p:cNvPr>
          <p:cNvPicPr>
            <a:picLocks noChangeAspect="1"/>
          </p:cNvPicPr>
          <p:nvPr/>
        </p:nvPicPr>
        <p:blipFill>
          <a:blip r:embed="rId2"/>
          <a:stretch>
            <a:fillRect/>
          </a:stretch>
        </p:blipFill>
        <p:spPr>
          <a:xfrm>
            <a:off x="759827" y="380748"/>
            <a:ext cx="4316342" cy="1444877"/>
          </a:xfrm>
          <a:prstGeom prst="rect">
            <a:avLst/>
          </a:prstGeom>
        </p:spPr>
      </p:pic>
    </p:spTree>
    <p:extLst>
      <p:ext uri="{BB962C8B-B14F-4D97-AF65-F5344CB8AC3E}">
        <p14:creationId xmlns:p14="http://schemas.microsoft.com/office/powerpoint/2010/main" val="1114519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78AF5EA-8141-4916-B956-74F7A2526165}"/>
              </a:ext>
            </a:extLst>
          </p:cNvPr>
          <p:cNvSpPr>
            <a:spLocks noGrp="1"/>
          </p:cNvSpPr>
          <p:nvPr>
            <p:ph type="title"/>
          </p:nvPr>
        </p:nvSpPr>
        <p:spPr>
          <a:xfrm>
            <a:off x="677334" y="609600"/>
            <a:ext cx="4316342" cy="1320800"/>
          </a:xfrm>
        </p:spPr>
        <p:txBody>
          <a:bodyPr/>
          <a:lstStyle/>
          <a:p>
            <a:endParaRPr lang="nl-BE" dirty="0"/>
          </a:p>
        </p:txBody>
      </p:sp>
      <p:sp>
        <p:nvSpPr>
          <p:cNvPr id="3" name="Tijdelijke aanduiding voor inhoud 2">
            <a:extLst>
              <a:ext uri="{FF2B5EF4-FFF2-40B4-BE49-F238E27FC236}">
                <a16:creationId xmlns:a16="http://schemas.microsoft.com/office/drawing/2014/main" id="{45D770C6-E38C-4C44-B9EC-B4C5D70B527A}"/>
              </a:ext>
            </a:extLst>
          </p:cNvPr>
          <p:cNvSpPr>
            <a:spLocks noGrp="1"/>
          </p:cNvSpPr>
          <p:nvPr>
            <p:ph idx="1"/>
          </p:nvPr>
        </p:nvSpPr>
        <p:spPr/>
        <p:txBody>
          <a:bodyPr>
            <a:normAutofit fontScale="92500" lnSpcReduction="10000"/>
          </a:bodyPr>
          <a:lstStyle/>
          <a:p>
            <a:r>
              <a:rPr lang="nl-BE" dirty="0"/>
              <a:t>Veranderen = verbeteren !?</a:t>
            </a:r>
          </a:p>
          <a:p>
            <a:r>
              <a:rPr lang="nl-BE" dirty="0"/>
              <a:t>Met inbreng van ‘derden’ : een omslag gemaakt naar zelforganiserende teams met centrum in een samenhangende regio, met regiodirecteurs en inhoudelijke domeindirecties ( onderwijs, welzijn-gezondheid, personeel), functioneel (deskundigheid </a:t>
            </a:r>
            <a:r>
              <a:rPr lang="nl-BE" dirty="0" err="1"/>
              <a:t>ipv</a:t>
            </a:r>
            <a:r>
              <a:rPr lang="nl-BE" dirty="0"/>
              <a:t> vertegenwoordiging) bestuur en efficiënter sociaal overleg…</a:t>
            </a:r>
          </a:p>
          <a:p>
            <a:r>
              <a:rPr lang="nl-BE" dirty="0"/>
              <a:t>Centralisatie van </a:t>
            </a:r>
            <a:r>
              <a:rPr lang="nl-BE" dirty="0" err="1"/>
              <a:t>centrumbelastende</a:t>
            </a:r>
            <a:r>
              <a:rPr lang="nl-BE" dirty="0"/>
              <a:t> activiteiten: financies, personeelsadministratie, logistiek, IT, patrimonium </a:t>
            </a:r>
          </a:p>
          <a:p>
            <a:r>
              <a:rPr lang="nl-BE" dirty="0"/>
              <a:t>Afstemming van de kernprocessen over de teams en de centra heen via overleggroepen</a:t>
            </a:r>
          </a:p>
          <a:p>
            <a:r>
              <a:rPr lang="nl-BE" dirty="0"/>
              <a:t>Feedback van leerlingen, leerkrachten, scholen via focusgroepen</a:t>
            </a:r>
          </a:p>
          <a:p>
            <a:r>
              <a:rPr lang="nl-BE" dirty="0"/>
              <a:t>Partner zijn in het welzijnslandschap ( 1G1P, PHO, projecten…</a:t>
            </a:r>
          </a:p>
        </p:txBody>
      </p:sp>
      <p:pic>
        <p:nvPicPr>
          <p:cNvPr id="5" name="Afbeelding 4">
            <a:extLst>
              <a:ext uri="{FF2B5EF4-FFF2-40B4-BE49-F238E27FC236}">
                <a16:creationId xmlns:a16="http://schemas.microsoft.com/office/drawing/2014/main" id="{4A1A5577-B9C1-4CC0-B61E-B72C6C8CA652}"/>
              </a:ext>
            </a:extLst>
          </p:cNvPr>
          <p:cNvPicPr>
            <a:picLocks noChangeAspect="1"/>
          </p:cNvPicPr>
          <p:nvPr/>
        </p:nvPicPr>
        <p:blipFill>
          <a:blip r:embed="rId2"/>
          <a:stretch>
            <a:fillRect/>
          </a:stretch>
        </p:blipFill>
        <p:spPr>
          <a:xfrm>
            <a:off x="677334" y="380748"/>
            <a:ext cx="4316342" cy="1444877"/>
          </a:xfrm>
          <a:prstGeom prst="rect">
            <a:avLst/>
          </a:prstGeom>
        </p:spPr>
      </p:pic>
    </p:spTree>
    <p:extLst>
      <p:ext uri="{BB962C8B-B14F-4D97-AF65-F5344CB8AC3E}">
        <p14:creationId xmlns:p14="http://schemas.microsoft.com/office/powerpoint/2010/main" val="1782523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91C5D57-13DF-4465-B93A-79FA4076418E}"/>
              </a:ext>
            </a:extLst>
          </p:cNvPr>
          <p:cNvSpPr>
            <a:spLocks noGrp="1"/>
          </p:cNvSpPr>
          <p:nvPr>
            <p:ph type="title"/>
          </p:nvPr>
        </p:nvSpPr>
        <p:spPr>
          <a:xfrm>
            <a:off x="677334" y="609600"/>
            <a:ext cx="4207182" cy="1320800"/>
          </a:xfrm>
        </p:spPr>
        <p:txBody>
          <a:bodyPr/>
          <a:lstStyle/>
          <a:p>
            <a:endParaRPr lang="nl-BE" dirty="0"/>
          </a:p>
        </p:txBody>
      </p:sp>
      <p:sp>
        <p:nvSpPr>
          <p:cNvPr id="3" name="Tijdelijke aanduiding voor inhoud 2">
            <a:extLst>
              <a:ext uri="{FF2B5EF4-FFF2-40B4-BE49-F238E27FC236}">
                <a16:creationId xmlns:a16="http://schemas.microsoft.com/office/drawing/2014/main" id="{A4915095-AF2E-4993-BABD-A5CFDD2D2894}"/>
              </a:ext>
            </a:extLst>
          </p:cNvPr>
          <p:cNvSpPr>
            <a:spLocks noGrp="1"/>
          </p:cNvSpPr>
          <p:nvPr>
            <p:ph idx="4294967295"/>
          </p:nvPr>
        </p:nvSpPr>
        <p:spPr>
          <a:xfrm>
            <a:off x="567159" y="2160588"/>
            <a:ext cx="8029154" cy="4448556"/>
          </a:xfrm>
        </p:spPr>
        <p:txBody>
          <a:bodyPr>
            <a:normAutofit fontScale="85000" lnSpcReduction="20000"/>
          </a:bodyPr>
          <a:lstStyle/>
          <a:p>
            <a:r>
              <a:rPr lang="nl-BE" dirty="0"/>
              <a:t>Toekomst ?</a:t>
            </a:r>
          </a:p>
          <a:p>
            <a:r>
              <a:rPr lang="nl-BE" dirty="0" err="1"/>
              <a:t>Overbevraging</a:t>
            </a:r>
            <a:r>
              <a:rPr lang="nl-BE" dirty="0"/>
              <a:t> van medewerkers in coronatijden</a:t>
            </a:r>
          </a:p>
          <a:p>
            <a:r>
              <a:rPr lang="nl-BE" dirty="0"/>
              <a:t>Het hoofd blijven bieden aan steeds complexer wordende vragen in gedragstermen en in familiale omgeving</a:t>
            </a:r>
          </a:p>
          <a:p>
            <a:r>
              <a:rPr lang="nl-BE" dirty="0"/>
              <a:t>Onafhankelijkheid bewaren ten opzichte van scholen en derden, ondanks verhoogde claims</a:t>
            </a:r>
          </a:p>
          <a:p>
            <a:r>
              <a:rPr lang="nl-BE" dirty="0" err="1"/>
              <a:t>Netoverschrijdende</a:t>
            </a:r>
            <a:r>
              <a:rPr lang="nl-BE" dirty="0"/>
              <a:t> samenwerking in 2023 en daarna…blijven we bestaan? </a:t>
            </a:r>
          </a:p>
          <a:p>
            <a:r>
              <a:rPr lang="nl-BE" dirty="0"/>
              <a:t>Actualisering van ons medisch en </a:t>
            </a:r>
            <a:r>
              <a:rPr lang="nl-BE" dirty="0" err="1"/>
              <a:t>gezondheidsdenken</a:t>
            </a:r>
            <a:r>
              <a:rPr lang="nl-BE" dirty="0"/>
              <a:t>…onze rol!?</a:t>
            </a:r>
          </a:p>
          <a:p>
            <a:r>
              <a:rPr lang="nl-BE" dirty="0"/>
              <a:t>Impact van flexibel werken en telewerken op teams, op </a:t>
            </a:r>
            <a:r>
              <a:rPr lang="nl-BE" dirty="0" err="1"/>
              <a:t>KP’s</a:t>
            </a:r>
            <a:r>
              <a:rPr lang="nl-BE" dirty="0"/>
              <a:t>, op patrimonium, op IT-systemen ( dossiers, communicatie..</a:t>
            </a:r>
          </a:p>
          <a:p>
            <a:r>
              <a:rPr lang="nl-BE" dirty="0"/>
              <a:t>Werken met </a:t>
            </a:r>
            <a:r>
              <a:rPr lang="nl-BE"/>
              <a:t>geëngageerde medewerkers….</a:t>
            </a:r>
            <a:endParaRPr lang="nl-BE" dirty="0"/>
          </a:p>
          <a:p>
            <a:endParaRPr lang="nl-BE" dirty="0"/>
          </a:p>
        </p:txBody>
      </p:sp>
      <p:pic>
        <p:nvPicPr>
          <p:cNvPr id="5" name="Afbeelding 4">
            <a:extLst>
              <a:ext uri="{FF2B5EF4-FFF2-40B4-BE49-F238E27FC236}">
                <a16:creationId xmlns:a16="http://schemas.microsoft.com/office/drawing/2014/main" id="{D30EC03A-9757-4FA5-96C8-D0249EA77BA9}"/>
              </a:ext>
            </a:extLst>
          </p:cNvPr>
          <p:cNvPicPr>
            <a:picLocks noChangeAspect="1"/>
          </p:cNvPicPr>
          <p:nvPr/>
        </p:nvPicPr>
        <p:blipFill>
          <a:blip r:embed="rId2"/>
          <a:stretch>
            <a:fillRect/>
          </a:stretch>
        </p:blipFill>
        <p:spPr>
          <a:xfrm>
            <a:off x="677334" y="584200"/>
            <a:ext cx="4316342" cy="1444877"/>
          </a:xfrm>
          <a:prstGeom prst="rect">
            <a:avLst/>
          </a:prstGeom>
        </p:spPr>
      </p:pic>
    </p:spTree>
    <p:extLst>
      <p:ext uri="{BB962C8B-B14F-4D97-AF65-F5344CB8AC3E}">
        <p14:creationId xmlns:p14="http://schemas.microsoft.com/office/powerpoint/2010/main" val="1931485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Welkom…"/>
          <p:cNvSpPr txBox="1">
            <a:spLocks noGrp="1"/>
          </p:cNvSpPr>
          <p:nvPr>
            <p:ph type="body" idx="4294967295"/>
          </p:nvPr>
        </p:nvSpPr>
        <p:spPr>
          <a:xfrm>
            <a:off x="603250" y="689057"/>
            <a:ext cx="10771661" cy="5563202"/>
          </a:xfrm>
          <a:prstGeom prst="rect">
            <a:avLst/>
          </a:prstGeom>
        </p:spPr>
        <p:txBody>
          <a:bodyPr numCol="1" spcCol="38100"/>
          <a:lstStyle/>
          <a:p>
            <a:r>
              <a:t>Welkom</a:t>
            </a:r>
            <a:br/>
            <a:endParaRPr/>
          </a:p>
          <a:p>
            <a:r>
              <a:t>De dubbele verwijsfunctie van de titel</a:t>
            </a:r>
            <a:br/>
            <a:br/>
            <a:r>
              <a:t>- het onderwerp ‘belanghebbenden management’</a:t>
            </a:r>
            <a:br/>
            <a:r>
              <a:t>- de bedoeling van dit seminarie</a:t>
            </a:r>
            <a:br/>
            <a:endParaRPr/>
          </a:p>
          <a:p>
            <a:r>
              <a:t>In wezen gaat het in beide gevallen om een uitnodiging tot reflectie en actie</a:t>
            </a:r>
            <a:br/>
            <a:endParaRPr/>
          </a:p>
          <a:p>
            <a:r>
              <a:t>Persoonlijke ervaring in een context van fusies kunnen delen</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kstvak 38">
            <a:extLst>
              <a:ext uri="{FF2B5EF4-FFF2-40B4-BE49-F238E27FC236}">
                <a16:creationId xmlns:a16="http://schemas.microsoft.com/office/drawing/2014/main" id="{DEA8ED80-8738-4E65-972E-5E1D1503EF7A}"/>
              </a:ext>
            </a:extLst>
          </p:cNvPr>
          <p:cNvSpPr txBox="1"/>
          <p:nvPr/>
        </p:nvSpPr>
        <p:spPr>
          <a:xfrm>
            <a:off x="399288" y="365125"/>
            <a:ext cx="1132332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nl-BE" sz="4400" b="1" dirty="0">
                <a:solidFill>
                  <a:srgbClr val="1D71B8"/>
                </a:solidFill>
                <a:latin typeface="Calibri" panose="020F0502020204030204" pitchFamily="34" charset="0"/>
                <a:ea typeface="+mj-ea"/>
                <a:cs typeface="Calibri" panose="020F0502020204030204" pitchFamily="34" charset="0"/>
              </a:rPr>
              <a:t>Zijn er vragen?</a:t>
            </a:r>
          </a:p>
        </p:txBody>
      </p:sp>
      <p:pic>
        <p:nvPicPr>
          <p:cNvPr id="35" name="Tijdelijke aanduiding voor inhoud 34" descr="Klantbeoordeling">
            <a:extLst>
              <a:ext uri="{FF2B5EF4-FFF2-40B4-BE49-F238E27FC236}">
                <a16:creationId xmlns:a16="http://schemas.microsoft.com/office/drawing/2014/main" id="{A1C97015-07E6-4F9F-9F69-0927CCCBC273}"/>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814419" y="1804162"/>
            <a:ext cx="4351338" cy="4351338"/>
          </a:xfrm>
          <a:solidFill>
            <a:srgbClr val="1D71B8"/>
          </a:solidFill>
        </p:spPr>
      </p:pic>
      <p:sp>
        <p:nvSpPr>
          <p:cNvPr id="4" name="Tijdelijke aanduiding voor dianummer 3" hidden="1">
            <a:extLst>
              <a:ext uri="{FF2B5EF4-FFF2-40B4-BE49-F238E27FC236}">
                <a16:creationId xmlns:a16="http://schemas.microsoft.com/office/drawing/2014/main" id="{6BB9987A-613F-407C-A9F4-6A43B3B2E50F}"/>
              </a:ext>
            </a:extLst>
          </p:cNvPr>
          <p:cNvSpPr>
            <a:spLocks noGrp="1"/>
          </p:cNvSpPr>
          <p:nvPr>
            <p:ph type="sldNum" sz="quarter" idx="4294967295"/>
          </p:nvPr>
        </p:nvSpPr>
        <p:spPr>
          <a:xfrm>
            <a:off x="8979408" y="6362836"/>
            <a:ext cx="2743200" cy="365125"/>
          </a:xfrm>
          <a:prstGeom prst="rect">
            <a:avLst/>
          </a:prstGeom>
        </p:spPr>
        <p:txBody>
          <a:bodyPr vert="horz" lIns="91440" tIns="45720" rIns="91440" bIns="45720" rtlCol="0" anchor="ctr"/>
          <a:lstStyle>
            <a:defPPr>
              <a:defRPr lang="nl-BE"/>
            </a:defPPr>
            <a:lvl1pPr marL="0" algn="r" defTabSz="914400" rtl="0" eaLnBrk="1" latinLnBrk="0" hangingPunct="1">
              <a:defRPr sz="11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691482F-D63A-4DB3-831B-E5DF2FE757FB}" type="slidenum">
              <a:rPr lang="nl-BE" smtClean="0"/>
              <a:pPr>
                <a:spcAft>
                  <a:spcPts val="600"/>
                </a:spcAft>
              </a:pPr>
              <a:t>60</a:t>
            </a:fld>
            <a:endParaRPr lang="nl-BE"/>
          </a:p>
        </p:txBody>
      </p:sp>
      <p:sp>
        <p:nvSpPr>
          <p:cNvPr id="43" name="Slide Number Placeholder 3" hidden="1">
            <a:extLst>
              <a:ext uri="{FF2B5EF4-FFF2-40B4-BE49-F238E27FC236}">
                <a16:creationId xmlns:a16="http://schemas.microsoft.com/office/drawing/2014/main" id="{090F90A9-BFC2-4AF4-9AE8-5EB67574177C}"/>
              </a:ext>
            </a:extLst>
          </p:cNvPr>
          <p:cNvSpPr>
            <a:spLocks noGrp="1"/>
          </p:cNvSpPr>
          <p:nvPr>
            <p:ph type="sldNum" sz="quarter" idx="4294967295"/>
          </p:nvPr>
        </p:nvSpPr>
        <p:spPr>
          <a:xfrm>
            <a:off x="8979408" y="6362836"/>
            <a:ext cx="2743200" cy="365125"/>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11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691482F-D63A-4DB3-831B-E5DF2FE757FB}" type="slidenum">
              <a:rPr lang="nl-BE" smtClean="0"/>
              <a:pPr>
                <a:spcAft>
                  <a:spcPts val="600"/>
                </a:spcAft>
              </a:pPr>
              <a:t>60</a:t>
            </a:fld>
            <a:endParaRPr lang="nl-BE"/>
          </a:p>
        </p:txBody>
      </p:sp>
      <p:pic>
        <p:nvPicPr>
          <p:cNvPr id="8" name="Afbeelding 7">
            <a:extLst>
              <a:ext uri="{FF2B5EF4-FFF2-40B4-BE49-F238E27FC236}">
                <a16:creationId xmlns:a16="http://schemas.microsoft.com/office/drawing/2014/main" id="{6E9DEE4C-8B8A-431E-B9FF-732905EC31B5}"/>
              </a:ext>
            </a:extLst>
          </p:cNvPr>
          <p:cNvPicPr>
            <a:picLocks noChangeAspect="1"/>
          </p:cNvPicPr>
          <p:nvPr/>
        </p:nvPicPr>
        <p:blipFill>
          <a:blip r:embed="rId4"/>
          <a:stretch>
            <a:fillRect/>
          </a:stretch>
        </p:blipFill>
        <p:spPr>
          <a:xfrm>
            <a:off x="6381595" y="3335394"/>
            <a:ext cx="4267200" cy="657225"/>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t 8">
                <a:extLst>
                  <a:ext uri="{FF2B5EF4-FFF2-40B4-BE49-F238E27FC236}">
                    <a16:creationId xmlns:a16="http://schemas.microsoft.com/office/drawing/2014/main" id="{8E771AA6-5A28-4E33-BDFF-A294AB2A97F7}"/>
                  </a:ext>
                </a:extLst>
              </p14:cNvPr>
              <p14:cNvContentPartPr/>
              <p14:nvPr/>
            </p14:nvContentPartPr>
            <p14:xfrm>
              <a:off x="9104603" y="3287872"/>
              <a:ext cx="485774" cy="590550"/>
            </p14:xfrm>
          </p:contentPart>
        </mc:Choice>
        <mc:Fallback xmlns="">
          <p:pic>
            <p:nvPicPr>
              <p:cNvPr id="9" name="Inkt 8">
                <a:extLst>
                  <a:ext uri="{FF2B5EF4-FFF2-40B4-BE49-F238E27FC236}">
                    <a16:creationId xmlns:a16="http://schemas.microsoft.com/office/drawing/2014/main" id="{8E771AA6-5A28-4E33-BDFF-A294AB2A97F7}"/>
                  </a:ext>
                </a:extLst>
              </p:cNvPr>
              <p:cNvPicPr/>
              <p:nvPr/>
            </p:nvPicPr>
            <p:blipFill>
              <a:blip r:embed="rId6"/>
              <a:stretch>
                <a:fillRect/>
              </a:stretch>
            </p:blipFill>
            <p:spPr>
              <a:xfrm>
                <a:off x="9086691" y="3269889"/>
                <a:ext cx="521240" cy="626156"/>
              </a:xfrm>
              <a:prstGeom prst="rect">
                <a:avLst/>
              </a:prstGeom>
            </p:spPr>
          </p:pic>
        </mc:Fallback>
      </mc:AlternateContent>
    </p:spTree>
    <p:extLst>
      <p:ext uri="{BB962C8B-B14F-4D97-AF65-F5344CB8AC3E}">
        <p14:creationId xmlns:p14="http://schemas.microsoft.com/office/powerpoint/2010/main" val="1474510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BAD94-91E3-4A18-85C1-A23C931F9EC3}"/>
              </a:ext>
            </a:extLst>
          </p:cNvPr>
          <p:cNvSpPr>
            <a:spLocks noGrp="1"/>
          </p:cNvSpPr>
          <p:nvPr>
            <p:ph type="title"/>
          </p:nvPr>
        </p:nvSpPr>
        <p:spPr/>
        <p:txBody>
          <a:bodyPr/>
          <a:lstStyle/>
          <a:p>
            <a:r>
              <a:rPr lang="nl-BE" dirty="0"/>
              <a:t>Belanghebbendenbeleid</a:t>
            </a:r>
            <a:br>
              <a:rPr lang="nl-BE" dirty="0"/>
            </a:br>
            <a:r>
              <a:rPr lang="nl-BE" sz="4800" dirty="0"/>
              <a:t>Mohamed Louarroudi</a:t>
            </a:r>
            <a:endParaRPr lang="nl-NL" dirty="0"/>
          </a:p>
        </p:txBody>
      </p:sp>
    </p:spTree>
    <p:extLst>
      <p:ext uri="{BB962C8B-B14F-4D97-AF65-F5344CB8AC3E}">
        <p14:creationId xmlns:p14="http://schemas.microsoft.com/office/powerpoint/2010/main" val="6646307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F8A9A1-F7A2-4512-9698-F9B288AB844C}"/>
              </a:ext>
            </a:extLst>
          </p:cNvPr>
          <p:cNvSpPr>
            <a:spLocks noGrp="1"/>
          </p:cNvSpPr>
          <p:nvPr>
            <p:ph type="title"/>
          </p:nvPr>
        </p:nvSpPr>
        <p:spPr/>
        <p:txBody>
          <a:bodyPr/>
          <a:lstStyle/>
          <a:p>
            <a:r>
              <a:rPr lang="nl-BE" dirty="0"/>
              <a:t>Voorbereidend werk </a:t>
            </a:r>
            <a:endParaRPr lang="nl-NL" dirty="0"/>
          </a:p>
        </p:txBody>
      </p:sp>
      <p:sp>
        <p:nvSpPr>
          <p:cNvPr id="3" name="Tijdelijke aanduiding voor inhoud 2">
            <a:extLst>
              <a:ext uri="{FF2B5EF4-FFF2-40B4-BE49-F238E27FC236}">
                <a16:creationId xmlns:a16="http://schemas.microsoft.com/office/drawing/2014/main" id="{5CD1681B-B237-43DA-8A66-593C83FBF894}"/>
              </a:ext>
            </a:extLst>
          </p:cNvPr>
          <p:cNvSpPr>
            <a:spLocks noGrp="1"/>
          </p:cNvSpPr>
          <p:nvPr>
            <p:ph idx="1"/>
          </p:nvPr>
        </p:nvSpPr>
        <p:spPr/>
        <p:txBody>
          <a:bodyPr/>
          <a:lstStyle/>
          <a:p>
            <a:r>
              <a:rPr lang="nl-BE" dirty="0"/>
              <a:t>Selectie respondenten (leidinggevenden): criteria</a:t>
            </a:r>
          </a:p>
          <a:p>
            <a:pPr lvl="1"/>
            <a:r>
              <a:rPr lang="nl-BE" dirty="0"/>
              <a:t>Doorlichting tussen 2018-2020</a:t>
            </a:r>
          </a:p>
          <a:p>
            <a:pPr lvl="1"/>
            <a:r>
              <a:rPr lang="nl-BE" dirty="0"/>
              <a:t>Minstens 1 CLB per provincie</a:t>
            </a:r>
          </a:p>
          <a:p>
            <a:pPr lvl="1"/>
            <a:r>
              <a:rPr lang="nl-BE" dirty="0"/>
              <a:t>Inspectiebeoordeling: boven of volgens verwachting</a:t>
            </a:r>
          </a:p>
          <a:p>
            <a:pPr marL="457200" lvl="1" indent="0">
              <a:buNone/>
            </a:pPr>
            <a:endParaRPr lang="nl-BE" dirty="0"/>
          </a:p>
          <a:p>
            <a:r>
              <a:rPr lang="nl-BE" dirty="0"/>
              <a:t>Kwalitatieve methode: </a:t>
            </a:r>
          </a:p>
          <a:p>
            <a:pPr lvl="1"/>
            <a:r>
              <a:rPr lang="nl-BE" dirty="0"/>
              <a:t>Literatuur </a:t>
            </a:r>
          </a:p>
          <a:p>
            <a:pPr lvl="1"/>
            <a:r>
              <a:rPr lang="nl-BE" dirty="0"/>
              <a:t>Inspectieverslagen (2018-2020): documentenanalyse </a:t>
            </a:r>
          </a:p>
          <a:p>
            <a:pPr lvl="1"/>
            <a:r>
              <a:rPr lang="nl-BE" dirty="0"/>
              <a:t>Gesprekken </a:t>
            </a:r>
            <a:r>
              <a:rPr lang="nl-BE" dirty="0" err="1"/>
              <a:t>obv</a:t>
            </a:r>
            <a:r>
              <a:rPr lang="nl-BE" dirty="0"/>
              <a:t> interviewleidraad </a:t>
            </a:r>
          </a:p>
          <a:p>
            <a:endParaRPr lang="nl-NL" dirty="0"/>
          </a:p>
        </p:txBody>
      </p:sp>
    </p:spTree>
    <p:extLst>
      <p:ext uri="{BB962C8B-B14F-4D97-AF65-F5344CB8AC3E}">
        <p14:creationId xmlns:p14="http://schemas.microsoft.com/office/powerpoint/2010/main" val="16978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CD931-AEA0-4595-BF78-53AD2A504E32}"/>
              </a:ext>
            </a:extLst>
          </p:cNvPr>
          <p:cNvSpPr>
            <a:spLocks noGrp="1"/>
          </p:cNvSpPr>
          <p:nvPr>
            <p:ph type="title"/>
          </p:nvPr>
        </p:nvSpPr>
        <p:spPr/>
        <p:txBody>
          <a:bodyPr/>
          <a:lstStyle/>
          <a:p>
            <a:r>
              <a:rPr lang="nl-BE" dirty="0"/>
              <a:t>Doel van de gesprekken</a:t>
            </a:r>
            <a:endParaRPr lang="nl-NL" dirty="0"/>
          </a:p>
        </p:txBody>
      </p:sp>
      <p:sp>
        <p:nvSpPr>
          <p:cNvPr id="3" name="Tijdelijke aanduiding voor inhoud 2">
            <a:extLst>
              <a:ext uri="{FF2B5EF4-FFF2-40B4-BE49-F238E27FC236}">
                <a16:creationId xmlns:a16="http://schemas.microsoft.com/office/drawing/2014/main" id="{01CCFD4F-D334-426A-9812-CD08AD3CF29D}"/>
              </a:ext>
            </a:extLst>
          </p:cNvPr>
          <p:cNvSpPr>
            <a:spLocks noGrp="1"/>
          </p:cNvSpPr>
          <p:nvPr>
            <p:ph idx="1"/>
          </p:nvPr>
        </p:nvSpPr>
        <p:spPr/>
        <p:txBody>
          <a:bodyPr/>
          <a:lstStyle/>
          <a:p>
            <a:pPr marL="514350" indent="-514350">
              <a:buFont typeface="+mj-lt"/>
              <a:buAutoNum type="arabicPeriod"/>
            </a:pPr>
            <a:r>
              <a:rPr lang="nl-BE" dirty="0"/>
              <a:t>De visie van </a:t>
            </a:r>
            <a:r>
              <a:rPr lang="nl-BE" dirty="0" err="1"/>
              <a:t>CLB’s</a:t>
            </a:r>
            <a:r>
              <a:rPr lang="nl-BE" dirty="0"/>
              <a:t> in kaart brengen</a:t>
            </a:r>
          </a:p>
          <a:p>
            <a:pPr lvl="1"/>
            <a:r>
              <a:rPr lang="nl-BE" dirty="0"/>
              <a:t>Wat begrijpen we onder BHM?</a:t>
            </a:r>
          </a:p>
          <a:p>
            <a:pPr lvl="1"/>
            <a:r>
              <a:rPr lang="nl-BE" dirty="0"/>
              <a:t>Wat is onze kijk op BHM?</a:t>
            </a:r>
          </a:p>
          <a:p>
            <a:pPr lvl="1"/>
            <a:r>
              <a:rPr lang="nl-BE" dirty="0"/>
              <a:t>Hoe zien we dat evolueren? Waarop moeten we de komende jaren inzetten? </a:t>
            </a:r>
          </a:p>
          <a:p>
            <a:pPr lvl="1"/>
            <a:r>
              <a:rPr lang="nl-BE" dirty="0"/>
              <a:t>Welke keuzes worden gemaakt/willen maken?</a:t>
            </a:r>
          </a:p>
          <a:p>
            <a:pPr lvl="1"/>
            <a:r>
              <a:rPr lang="nl-BE" dirty="0"/>
              <a:t>Welke waarden vinden we belangrijk? </a:t>
            </a:r>
          </a:p>
          <a:p>
            <a:pPr lvl="1"/>
            <a:r>
              <a:rPr lang="nl-BE" dirty="0"/>
              <a:t>…</a:t>
            </a:r>
          </a:p>
          <a:p>
            <a:pPr marL="514350" indent="-514350">
              <a:buFont typeface="+mj-lt"/>
              <a:buAutoNum type="arabicPeriod"/>
            </a:pPr>
            <a:r>
              <a:rPr lang="nl-BE" dirty="0"/>
              <a:t>Hoe krijgt het BB vorm in de praktijk</a:t>
            </a:r>
          </a:p>
          <a:p>
            <a:pPr lvl="1"/>
            <a:r>
              <a:rPr lang="nl-BE" dirty="0" err="1"/>
              <a:t>Good</a:t>
            </a:r>
            <a:r>
              <a:rPr lang="nl-BE" dirty="0"/>
              <a:t> </a:t>
            </a:r>
            <a:r>
              <a:rPr lang="nl-BE" dirty="0" err="1"/>
              <a:t>practices</a:t>
            </a:r>
            <a:r>
              <a:rPr lang="nl-BE" dirty="0"/>
              <a:t> verzamelen</a:t>
            </a:r>
          </a:p>
          <a:p>
            <a:endParaRPr lang="nl-NL" dirty="0"/>
          </a:p>
        </p:txBody>
      </p:sp>
    </p:spTree>
    <p:extLst>
      <p:ext uri="{BB962C8B-B14F-4D97-AF65-F5344CB8AC3E}">
        <p14:creationId xmlns:p14="http://schemas.microsoft.com/office/powerpoint/2010/main" val="34392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472EB-105F-4375-AE7E-949DE8326508}"/>
              </a:ext>
            </a:extLst>
          </p:cNvPr>
          <p:cNvSpPr>
            <a:spLocks noGrp="1"/>
          </p:cNvSpPr>
          <p:nvPr>
            <p:ph type="title"/>
          </p:nvPr>
        </p:nvSpPr>
        <p:spPr/>
        <p:txBody>
          <a:bodyPr/>
          <a:lstStyle/>
          <a:p>
            <a:r>
              <a:rPr lang="nl-BE" dirty="0"/>
              <a:t>Gemeenschappelijke visie</a:t>
            </a:r>
            <a:endParaRPr lang="nl-NL" dirty="0"/>
          </a:p>
        </p:txBody>
      </p:sp>
      <p:sp>
        <p:nvSpPr>
          <p:cNvPr id="3" name="Tijdelijke aanduiding voor inhoud 2">
            <a:extLst>
              <a:ext uri="{FF2B5EF4-FFF2-40B4-BE49-F238E27FC236}">
                <a16:creationId xmlns:a16="http://schemas.microsoft.com/office/drawing/2014/main" id="{DA127952-0D08-4C84-A6B3-64E7A0467D06}"/>
              </a:ext>
            </a:extLst>
          </p:cNvPr>
          <p:cNvSpPr>
            <a:spLocks noGrp="1"/>
          </p:cNvSpPr>
          <p:nvPr>
            <p:ph idx="1"/>
          </p:nvPr>
        </p:nvSpPr>
        <p:spPr/>
        <p:txBody>
          <a:bodyPr/>
          <a:lstStyle/>
          <a:p>
            <a:r>
              <a:rPr lang="nl-BE" sz="2000" dirty="0">
                <a:solidFill>
                  <a:srgbClr val="000000"/>
                </a:solidFill>
                <a:latin typeface="Calibri" panose="020F0502020204030204" pitchFamily="34" charset="0"/>
              </a:rPr>
              <a:t>Het CLB helpt. We gaan voor het belang van kinderen en jongeren. We creëren onderwijskansen en versterken maatschappelijke participatie. Samen vormen we een netwerk van autonome centra. We geloven in de kracht van het vrij initiatief. We werken daarbij op het kruispunt van onderwijs, welzijn, gezondheid en werk. </a:t>
            </a:r>
          </a:p>
          <a:p>
            <a:r>
              <a:rPr lang="nl-BE" dirty="0">
                <a:solidFill>
                  <a:srgbClr val="000000"/>
                </a:solidFill>
                <a:latin typeface="Calibri" panose="020F0502020204030204" pitchFamily="34" charset="0"/>
              </a:rPr>
              <a:t>Onze ambitie is </a:t>
            </a:r>
            <a:r>
              <a:rPr lang="nl-BE" b="1" dirty="0">
                <a:solidFill>
                  <a:srgbClr val="000000"/>
                </a:solidFill>
                <a:latin typeface="Calibri" panose="020F0502020204030204" pitchFamily="34" charset="0"/>
              </a:rPr>
              <a:t>maatschappelijk relevant </a:t>
            </a:r>
            <a:r>
              <a:rPr lang="nl-BE" dirty="0">
                <a:solidFill>
                  <a:srgbClr val="000000"/>
                </a:solidFill>
                <a:latin typeface="Calibri" panose="020F0502020204030204" pitchFamily="34" charset="0"/>
              </a:rPr>
              <a:t>te blijven door te </a:t>
            </a:r>
            <a:r>
              <a:rPr lang="nl-BE" b="1" dirty="0">
                <a:solidFill>
                  <a:srgbClr val="000000"/>
                </a:solidFill>
                <a:latin typeface="Calibri" panose="020F0502020204030204" pitchFamily="34" charset="0"/>
              </a:rPr>
              <a:t>anticiperen op ontwikkelingen binnen en buiten de organisatie</a:t>
            </a:r>
            <a:r>
              <a:rPr lang="nl-BE" dirty="0">
                <a:solidFill>
                  <a:srgbClr val="000000"/>
                </a:solidFill>
                <a:latin typeface="Calibri" panose="020F0502020204030204" pitchFamily="34" charset="0"/>
              </a:rPr>
              <a:t>. We zijn in </a:t>
            </a:r>
            <a:r>
              <a:rPr lang="nl-BE" b="1" dirty="0">
                <a:solidFill>
                  <a:srgbClr val="000000"/>
                </a:solidFill>
                <a:latin typeface="Calibri" panose="020F0502020204030204" pitchFamily="34" charset="0"/>
              </a:rPr>
              <a:t>dialoog </a:t>
            </a:r>
            <a:r>
              <a:rPr lang="nl-BE" dirty="0">
                <a:solidFill>
                  <a:srgbClr val="000000"/>
                </a:solidFill>
                <a:latin typeface="Calibri" panose="020F0502020204030204" pitchFamily="34" charset="0"/>
              </a:rPr>
              <a:t>met alle belanghebbenden en in het bijzonder met de leerling. We geloven dat dit kan door duurzame, transparante en authentieke </a:t>
            </a:r>
            <a:r>
              <a:rPr lang="nl-BE" b="1" dirty="0">
                <a:solidFill>
                  <a:srgbClr val="000000"/>
                </a:solidFill>
                <a:latin typeface="Calibri" panose="020F0502020204030204" pitchFamily="34" charset="0"/>
              </a:rPr>
              <a:t>samenwerkingsverbanden </a:t>
            </a:r>
            <a:r>
              <a:rPr lang="nl-BE" dirty="0">
                <a:solidFill>
                  <a:srgbClr val="000000"/>
                </a:solidFill>
                <a:latin typeface="Calibri" panose="020F0502020204030204" pitchFamily="34" charset="0"/>
              </a:rPr>
              <a:t>te creëren. We kennen de </a:t>
            </a:r>
            <a:r>
              <a:rPr lang="nl-BE" b="1" dirty="0">
                <a:solidFill>
                  <a:srgbClr val="000000"/>
                </a:solidFill>
                <a:latin typeface="Calibri" panose="020F0502020204030204" pitchFamily="34" charset="0"/>
              </a:rPr>
              <a:t>verwachtingen </a:t>
            </a:r>
            <a:r>
              <a:rPr lang="nl-BE" dirty="0">
                <a:solidFill>
                  <a:srgbClr val="000000"/>
                </a:solidFill>
                <a:latin typeface="Calibri" panose="020F0502020204030204" pitchFamily="34" charset="0"/>
              </a:rPr>
              <a:t>en de </a:t>
            </a:r>
            <a:r>
              <a:rPr lang="nl-BE" b="1" dirty="0">
                <a:solidFill>
                  <a:srgbClr val="000000"/>
                </a:solidFill>
                <a:latin typeface="Calibri" panose="020F0502020204030204" pitchFamily="34" charset="0"/>
              </a:rPr>
              <a:t>(meer)waarde </a:t>
            </a:r>
            <a:r>
              <a:rPr lang="nl-BE" dirty="0">
                <a:solidFill>
                  <a:srgbClr val="000000"/>
                </a:solidFill>
                <a:latin typeface="Calibri" panose="020F0502020204030204" pitchFamily="34" charset="0"/>
              </a:rPr>
              <a:t>van de belanghebbenden en bieden daarop een geloofwaardig en ethisch antwoord. </a:t>
            </a:r>
          </a:p>
          <a:p>
            <a:endParaRPr lang="nl-NL" dirty="0"/>
          </a:p>
        </p:txBody>
      </p:sp>
    </p:spTree>
    <p:extLst>
      <p:ext uri="{BB962C8B-B14F-4D97-AF65-F5344CB8AC3E}">
        <p14:creationId xmlns:p14="http://schemas.microsoft.com/office/powerpoint/2010/main" val="408090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797FC-2E74-455D-A236-9E0624A9F0E2}"/>
              </a:ext>
            </a:extLst>
          </p:cNvPr>
          <p:cNvSpPr>
            <a:spLocks noGrp="1"/>
          </p:cNvSpPr>
          <p:nvPr>
            <p:ph type="title"/>
          </p:nvPr>
        </p:nvSpPr>
        <p:spPr>
          <a:xfrm>
            <a:off x="399288" y="365125"/>
            <a:ext cx="11323320" cy="1325563"/>
          </a:xfrm>
        </p:spPr>
        <p:txBody>
          <a:bodyPr anchor="ctr">
            <a:normAutofit/>
          </a:bodyPr>
          <a:lstStyle/>
          <a:p>
            <a:r>
              <a:rPr lang="nl-BE" dirty="0"/>
              <a:t>Waardecreatie</a:t>
            </a:r>
            <a:endParaRPr lang="nl-NL" dirty="0"/>
          </a:p>
        </p:txBody>
      </p:sp>
      <p:sp>
        <p:nvSpPr>
          <p:cNvPr id="3" name="Tijdelijke aanduiding voor inhoud 2">
            <a:extLst>
              <a:ext uri="{FF2B5EF4-FFF2-40B4-BE49-F238E27FC236}">
                <a16:creationId xmlns:a16="http://schemas.microsoft.com/office/drawing/2014/main" id="{230823A8-315E-4CFA-B05F-2728A7A1303D}"/>
              </a:ext>
            </a:extLst>
          </p:cNvPr>
          <p:cNvSpPr>
            <a:spLocks noGrp="1"/>
          </p:cNvSpPr>
          <p:nvPr>
            <p:ph sz="half" idx="1"/>
          </p:nvPr>
        </p:nvSpPr>
        <p:spPr>
          <a:xfrm>
            <a:off x="399287" y="1804162"/>
            <a:ext cx="5626609" cy="4480260"/>
          </a:xfrm>
        </p:spPr>
        <p:txBody>
          <a:bodyPr>
            <a:normAutofit fontScale="92500"/>
          </a:bodyPr>
          <a:lstStyle/>
          <a:p>
            <a:r>
              <a:rPr lang="nl-BE" sz="2400" dirty="0"/>
              <a:t>Vier verschillende </a:t>
            </a:r>
            <a:r>
              <a:rPr lang="nl-BE" sz="2400" dirty="0" err="1"/>
              <a:t>waardeperspectieven</a:t>
            </a:r>
            <a:endParaRPr lang="nl-BE" sz="2400" dirty="0"/>
          </a:p>
          <a:p>
            <a:pPr lvl="1">
              <a:lnSpc>
                <a:spcPct val="120000"/>
              </a:lnSpc>
            </a:pPr>
            <a:r>
              <a:rPr lang="nl-BE" dirty="0"/>
              <a:t>Economisch perspectief</a:t>
            </a:r>
          </a:p>
          <a:p>
            <a:pPr lvl="1">
              <a:lnSpc>
                <a:spcPct val="120000"/>
              </a:lnSpc>
            </a:pPr>
            <a:r>
              <a:rPr lang="nl-BE" dirty="0"/>
              <a:t>Medewerkersperspectief </a:t>
            </a:r>
          </a:p>
          <a:p>
            <a:pPr lvl="1">
              <a:lnSpc>
                <a:spcPct val="120000"/>
              </a:lnSpc>
            </a:pPr>
            <a:r>
              <a:rPr lang="nl-BE" dirty="0"/>
              <a:t>Klantperspectief</a:t>
            </a:r>
          </a:p>
          <a:p>
            <a:pPr lvl="1">
              <a:lnSpc>
                <a:spcPct val="120000"/>
              </a:lnSpc>
            </a:pPr>
            <a:r>
              <a:rPr lang="nl-BE" dirty="0"/>
              <a:t>Maatschappelijk perspectief </a:t>
            </a:r>
          </a:p>
          <a:p>
            <a:pPr lvl="1"/>
            <a:endParaRPr kumimoji="0" lang="nl-NL" b="1" i="1" u="none" strike="noStrike" kern="1200" cap="none" spc="0" normalizeH="0" baseline="0" noProof="0" dirty="0">
              <a:ln>
                <a:noFill/>
              </a:ln>
              <a:effectLst/>
              <a:uLnTx/>
              <a:uFillTx/>
            </a:endParaRPr>
          </a:p>
          <a:p>
            <a:pPr marL="0" marR="0" lvl="1" indent="0" defTabSz="914400" rtl="0" eaLnBrk="1" fontAlgn="auto" latinLnBrk="0" hangingPunct="1">
              <a:spcBef>
                <a:spcPts val="1000"/>
              </a:spcBef>
              <a:spcAft>
                <a:spcPts val="0"/>
              </a:spcAft>
              <a:buClrTx/>
              <a:buSzTx/>
              <a:buFont typeface="Helvetica" pitchFamily="2" charset="0"/>
              <a:buNone/>
              <a:tabLst/>
              <a:defRPr/>
            </a:pPr>
            <a:endParaRPr kumimoji="0" lang="nl-NL" b="1" i="1" u="none" strike="noStrike" kern="1200" cap="none" spc="0" normalizeH="0" baseline="0" noProof="0" dirty="0">
              <a:ln>
                <a:noFill/>
              </a:ln>
              <a:effectLst/>
              <a:uLnTx/>
              <a:uFillTx/>
            </a:endParaRPr>
          </a:p>
          <a:p>
            <a:pPr marL="0" marR="0" lvl="1" indent="0" defTabSz="914400" rtl="0" eaLnBrk="1" fontAlgn="auto" latinLnBrk="0" hangingPunct="1">
              <a:spcBef>
                <a:spcPts val="1000"/>
              </a:spcBef>
              <a:spcAft>
                <a:spcPts val="0"/>
              </a:spcAft>
              <a:buClrTx/>
              <a:buSzTx/>
              <a:buFont typeface="Helvetica" pitchFamily="2" charset="0"/>
              <a:buNone/>
              <a:tabLst/>
              <a:defRPr/>
            </a:pPr>
            <a:r>
              <a:rPr kumimoji="0" lang="nl-NL" b="1" i="1" u="none" strike="noStrike" kern="1200" cap="none" spc="0" normalizeH="0" baseline="0" noProof="0" dirty="0">
                <a:ln>
                  <a:noFill/>
                </a:ln>
                <a:effectLst/>
                <a:uLnTx/>
                <a:uFillTx/>
              </a:rPr>
              <a:t>De bestuurlijke opgave/ambitie is om voor alle partijen (perspectieven) tegelijkertijd waarde te creëren.</a:t>
            </a:r>
            <a:endParaRPr lang="nl-NL" b="1" i="1" dirty="0"/>
          </a:p>
          <a:p>
            <a:pPr marL="457200" lvl="1" indent="0">
              <a:buNone/>
            </a:pPr>
            <a:endParaRPr lang="nl-NL" b="1" i="1" dirty="0"/>
          </a:p>
        </p:txBody>
      </p:sp>
      <p:sp>
        <p:nvSpPr>
          <p:cNvPr id="15" name="Content Placeholder 3">
            <a:extLst>
              <a:ext uri="{FF2B5EF4-FFF2-40B4-BE49-F238E27FC236}">
                <a16:creationId xmlns:a16="http://schemas.microsoft.com/office/drawing/2014/main" id="{3DE51C9A-797E-4718-A32B-1019C852D4CA}"/>
              </a:ext>
            </a:extLst>
          </p:cNvPr>
          <p:cNvSpPr>
            <a:spLocks noGrp="1"/>
          </p:cNvSpPr>
          <p:nvPr>
            <p:ph sz="half" idx="2"/>
          </p:nvPr>
        </p:nvSpPr>
        <p:spPr>
          <a:xfrm>
            <a:off x="6541008" y="1804162"/>
            <a:ext cx="5412694" cy="4351338"/>
          </a:xfrm>
        </p:spPr>
        <p:txBody>
          <a:bodyPr>
            <a:normAutofit fontScale="92500"/>
          </a:bodyPr>
          <a:lstStyle/>
          <a:p>
            <a:pPr marL="0" marR="0" lvl="0" indent="0" algn="just" defTabSz="914400" rtl="0" eaLnBrk="1" fontAlgn="auto" latinLnBrk="0" hangingPunct="1">
              <a:lnSpc>
                <a:spcPct val="90000"/>
              </a:lnSpc>
              <a:spcBef>
                <a:spcPts val="1000"/>
              </a:spcBef>
              <a:spcAft>
                <a:spcPts val="0"/>
              </a:spcAft>
              <a:buClrTx/>
              <a:buSzTx/>
              <a:buNone/>
              <a:tabLst/>
              <a:defRPr/>
            </a:pPr>
            <a:r>
              <a:rPr kumimoji="0" lang="nl-BE"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Onze ambitie is </a:t>
            </a:r>
            <a:r>
              <a:rPr kumimoji="0" lang="nl-BE" sz="2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maatschappelijk relevant </a:t>
            </a:r>
            <a:r>
              <a:rPr kumimoji="0" lang="nl-BE"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te blijven door te </a:t>
            </a:r>
            <a:r>
              <a:rPr kumimoji="0" lang="nl-BE" sz="2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anticiperen op ontwikkelingen binnen en buiten de organisatie</a:t>
            </a:r>
            <a:r>
              <a:rPr kumimoji="0" lang="nl-BE"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We zijn in </a:t>
            </a:r>
            <a:r>
              <a:rPr kumimoji="0" lang="nl-BE" sz="2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dialoog </a:t>
            </a:r>
            <a:r>
              <a:rPr kumimoji="0" lang="nl-BE"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met alle belanghebbenden en in het bijzonder met de leerling. We geloven dat dit kan door duurzame, transparante en authentieke </a:t>
            </a:r>
            <a:r>
              <a:rPr kumimoji="0" lang="nl-BE" sz="2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samenwerkingsverbanden </a:t>
            </a:r>
            <a:r>
              <a:rPr kumimoji="0" lang="nl-BE"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te creëren. We kennen de </a:t>
            </a:r>
            <a:r>
              <a:rPr kumimoji="0" lang="nl-BE" sz="2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verwachtingen </a:t>
            </a:r>
            <a:r>
              <a:rPr kumimoji="0" lang="nl-BE"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en de </a:t>
            </a:r>
            <a:r>
              <a:rPr kumimoji="0" lang="nl-BE" sz="2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(meer)waarde </a:t>
            </a:r>
            <a:r>
              <a:rPr kumimoji="0" lang="nl-BE"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van de belanghebbenden en bieden daarop een geloofwaardig en ethisch antwoord. </a:t>
            </a:r>
          </a:p>
          <a:p>
            <a:endParaRPr lang="en-US" dirty="0"/>
          </a:p>
        </p:txBody>
      </p:sp>
    </p:spTree>
    <p:extLst>
      <p:ext uri="{BB962C8B-B14F-4D97-AF65-F5344CB8AC3E}">
        <p14:creationId xmlns:p14="http://schemas.microsoft.com/office/powerpoint/2010/main" val="405830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8C77A-E708-4250-9649-D497626A7DE3}"/>
              </a:ext>
            </a:extLst>
          </p:cNvPr>
          <p:cNvSpPr>
            <a:spLocks noGrp="1"/>
          </p:cNvSpPr>
          <p:nvPr>
            <p:ph type="title"/>
          </p:nvPr>
        </p:nvSpPr>
        <p:spPr/>
        <p:txBody>
          <a:bodyPr>
            <a:normAutofit fontScale="90000"/>
          </a:bodyPr>
          <a:lstStyle/>
          <a:p>
            <a:pPr algn="ctr"/>
            <a:r>
              <a:rPr lang="nl-BE" sz="3600" dirty="0"/>
              <a:t>Kader maatschappelijk perspectief</a:t>
            </a:r>
            <a:br>
              <a:rPr lang="nl-BE" sz="3600" dirty="0"/>
            </a:br>
            <a:br>
              <a:rPr lang="nl-BE" sz="3600" dirty="0"/>
            </a:br>
            <a:r>
              <a:rPr lang="nl-BE" sz="2800" b="0" dirty="0"/>
              <a:t>17 Duurzame ontwikkelingsdoelen (thema’s) van de VN</a:t>
            </a:r>
            <a:endParaRPr lang="nl-NL" sz="3600" b="0" dirty="0"/>
          </a:p>
        </p:txBody>
      </p:sp>
      <p:sp>
        <p:nvSpPr>
          <p:cNvPr id="3" name="Tijdelijke aanduiding voor inhoud 2">
            <a:extLst>
              <a:ext uri="{FF2B5EF4-FFF2-40B4-BE49-F238E27FC236}">
                <a16:creationId xmlns:a16="http://schemas.microsoft.com/office/drawing/2014/main" id="{9FDF4D6E-EFDD-4FF1-B35F-5B1BAEEC7756}"/>
              </a:ext>
            </a:extLst>
          </p:cNvPr>
          <p:cNvSpPr>
            <a:spLocks noGrp="1"/>
          </p:cNvSpPr>
          <p:nvPr>
            <p:ph idx="1"/>
          </p:nvPr>
        </p:nvSpPr>
        <p:spPr>
          <a:xfrm>
            <a:off x="399288" y="1825625"/>
            <a:ext cx="9045158" cy="4351338"/>
          </a:xfrm>
        </p:spPr>
        <p:txBody>
          <a:bodyPr/>
          <a:lstStyle/>
          <a:p>
            <a:endParaRPr lang="nl-NL" dirty="0"/>
          </a:p>
        </p:txBody>
      </p:sp>
      <p:pic>
        <p:nvPicPr>
          <p:cNvPr id="1026" name="Picture 2">
            <a:extLst>
              <a:ext uri="{FF2B5EF4-FFF2-40B4-BE49-F238E27FC236}">
                <a16:creationId xmlns:a16="http://schemas.microsoft.com/office/drawing/2014/main" id="{FF4D5CC5-FF42-415E-943A-AE7696A8F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304" y="1556555"/>
            <a:ext cx="7511142" cy="5258186"/>
          </a:xfrm>
          <a:prstGeom prst="rect">
            <a:avLst/>
          </a:prstGeom>
          <a:noFill/>
          <a:extLst>
            <a:ext uri="{909E8E84-426E-40DD-AFC4-6F175D3DCCD1}">
              <a14:hiddenFill xmlns:a14="http://schemas.microsoft.com/office/drawing/2010/main">
                <a:solidFill>
                  <a:srgbClr val="FFFFFF"/>
                </a:solidFill>
              </a14:hiddenFill>
            </a:ext>
          </a:extLst>
        </p:spPr>
      </p:pic>
      <p:sp>
        <p:nvSpPr>
          <p:cNvPr id="6" name="Afgeronde rechthoek 6">
            <a:extLst>
              <a:ext uri="{FF2B5EF4-FFF2-40B4-BE49-F238E27FC236}">
                <a16:creationId xmlns:a16="http://schemas.microsoft.com/office/drawing/2014/main" id="{3C936667-3128-4107-AE96-A10B0A45FB79}"/>
              </a:ext>
            </a:extLst>
          </p:cNvPr>
          <p:cNvSpPr>
            <a:spLocks noChangeArrowheads="1"/>
          </p:cNvSpPr>
          <p:nvPr/>
        </p:nvSpPr>
        <p:spPr bwMode="auto">
          <a:xfrm>
            <a:off x="6916188" y="5092850"/>
            <a:ext cx="2561509" cy="935335"/>
          </a:xfrm>
          <a:prstGeom prst="roundRect">
            <a:avLst>
              <a:gd name="adj" fmla="val 0"/>
            </a:avLst>
          </a:prstGeom>
          <a:noFill/>
          <a:ln w="3810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nl-NL" sz="2400" baseline="-25000" dirty="0">
              <a:solidFill>
                <a:srgbClr val="000000"/>
              </a:solidFill>
              <a:highlight>
                <a:srgbClr val="FFFF00"/>
              </a:highlight>
              <a:latin typeface="Times New Roman" charset="0"/>
            </a:endParaRPr>
          </a:p>
        </p:txBody>
      </p:sp>
    </p:spTree>
    <p:extLst>
      <p:ext uri="{BB962C8B-B14F-4D97-AF65-F5344CB8AC3E}">
        <p14:creationId xmlns:p14="http://schemas.microsoft.com/office/powerpoint/2010/main" val="159473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369A1-5957-4922-9E2B-4C08F04302E8}"/>
              </a:ext>
            </a:extLst>
          </p:cNvPr>
          <p:cNvSpPr>
            <a:spLocks noGrp="1"/>
          </p:cNvSpPr>
          <p:nvPr>
            <p:ph type="title"/>
          </p:nvPr>
        </p:nvSpPr>
        <p:spPr/>
        <p:txBody>
          <a:bodyPr/>
          <a:lstStyle/>
          <a:p>
            <a:r>
              <a:rPr lang="nl-BE" dirty="0"/>
              <a:t>Waardecreatie: waarom?</a:t>
            </a:r>
            <a:endParaRPr lang="nl-NL" dirty="0"/>
          </a:p>
        </p:txBody>
      </p:sp>
      <p:sp>
        <p:nvSpPr>
          <p:cNvPr id="3" name="Tijdelijke aanduiding voor inhoud 2">
            <a:extLst>
              <a:ext uri="{FF2B5EF4-FFF2-40B4-BE49-F238E27FC236}">
                <a16:creationId xmlns:a16="http://schemas.microsoft.com/office/drawing/2014/main" id="{3027B58D-8253-45DD-B08F-CA46F0DAC09D}"/>
              </a:ext>
            </a:extLst>
          </p:cNvPr>
          <p:cNvSpPr>
            <a:spLocks noGrp="1"/>
          </p:cNvSpPr>
          <p:nvPr>
            <p:ph idx="1"/>
          </p:nvPr>
        </p:nvSpPr>
        <p:spPr/>
        <p:txBody>
          <a:bodyPr/>
          <a:lstStyle/>
          <a:p>
            <a:pPr marL="0" marR="0" lvl="0" indent="0" algn="ctr" defTabSz="914400" rtl="0" eaLnBrk="1" fontAlgn="auto" latinLnBrk="0" hangingPunct="1">
              <a:lnSpc>
                <a:spcPct val="100000"/>
              </a:lnSpc>
              <a:spcBef>
                <a:spcPts val="1000"/>
              </a:spcBef>
              <a:spcAft>
                <a:spcPts val="0"/>
              </a:spcAft>
              <a:buClrTx/>
              <a:buSzTx/>
              <a:buFont typeface="Helvetica" pitchFamily="2" charset="0"/>
              <a:buNone/>
              <a:tabLst/>
              <a:defRPr/>
            </a:pPr>
            <a:endParaRPr kumimoji="0" lang="nl-NL" sz="32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1000"/>
              </a:spcBef>
              <a:spcAft>
                <a:spcPts val="0"/>
              </a:spcAft>
              <a:buClrTx/>
              <a:buSzTx/>
              <a:buFont typeface="Helvetica" pitchFamily="2" charset="0"/>
              <a:buNone/>
              <a:tabLst/>
              <a:defRPr/>
            </a:pPr>
            <a:r>
              <a:rPr kumimoji="0" lang="nl-NL" sz="3200" b="1" i="1" u="none" strike="noStrike" kern="1200" cap="none" spc="0" normalizeH="0" baseline="0" noProof="0" dirty="0">
                <a:ln>
                  <a:noFill/>
                </a:ln>
                <a:solidFill>
                  <a:prstClr val="black"/>
                </a:solidFill>
                <a:effectLst/>
                <a:uLnTx/>
                <a:uFillTx/>
                <a:latin typeface="Calibri" panose="020F0502020204030204"/>
                <a:ea typeface="+mn-ea"/>
                <a:cs typeface="+mn-cs"/>
              </a:rPr>
              <a:t>Waardecreatie over de vier perspectieven heen, is essentieel om op lange termijn het </a:t>
            </a:r>
            <a:r>
              <a:rPr kumimoji="0" lang="nl-NL" sz="3200" b="1" i="1" u="sng" strike="noStrike" kern="1200" cap="none" spc="0" normalizeH="0" baseline="0" noProof="0" dirty="0">
                <a:ln>
                  <a:noFill/>
                </a:ln>
                <a:solidFill>
                  <a:prstClr val="black"/>
                </a:solidFill>
                <a:effectLst/>
                <a:uLnTx/>
                <a:uFillTx/>
                <a:latin typeface="Calibri" panose="020F0502020204030204"/>
                <a:ea typeface="+mn-ea"/>
                <a:cs typeface="+mn-cs"/>
              </a:rPr>
              <a:t>bestaansrecht</a:t>
            </a:r>
            <a:r>
              <a:rPr kumimoji="0" lang="nl-NL" sz="3200" b="1" i="1" u="none" strike="noStrike" kern="1200" cap="none" spc="0" normalizeH="0" baseline="0" noProof="0" dirty="0">
                <a:ln>
                  <a:noFill/>
                </a:ln>
                <a:solidFill>
                  <a:prstClr val="black"/>
                </a:solidFill>
                <a:effectLst/>
                <a:uLnTx/>
                <a:uFillTx/>
                <a:latin typeface="Calibri" panose="020F0502020204030204"/>
                <a:ea typeface="+mn-ea"/>
                <a:cs typeface="+mn-cs"/>
              </a:rPr>
              <a:t> te behouden!</a:t>
            </a:r>
          </a:p>
          <a:p>
            <a:pPr marL="457200" marR="0" lvl="1" indent="0" algn="ctr" defTabSz="914400" rtl="0" eaLnBrk="1" fontAlgn="auto" latinLnBrk="0" hangingPunct="1">
              <a:lnSpc>
                <a:spcPct val="120000"/>
              </a:lnSpc>
              <a:spcBef>
                <a:spcPts val="500"/>
              </a:spcBef>
              <a:spcAft>
                <a:spcPts val="0"/>
              </a:spcAft>
              <a:buClrTx/>
              <a:buSzTx/>
              <a:buFont typeface="Helvetica" pitchFamily="2" charset="0"/>
              <a:buNone/>
              <a:tabLst/>
              <a:defRPr/>
            </a:pPr>
            <a:endParaRPr kumimoji="0" lang="nl-NL" sz="32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nl-NL" dirty="0"/>
          </a:p>
        </p:txBody>
      </p:sp>
    </p:spTree>
    <p:extLst>
      <p:ext uri="{BB962C8B-B14F-4D97-AF65-F5344CB8AC3E}">
        <p14:creationId xmlns:p14="http://schemas.microsoft.com/office/powerpoint/2010/main" val="2525792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472EB-105F-4375-AE7E-949DE8326508}"/>
              </a:ext>
            </a:extLst>
          </p:cNvPr>
          <p:cNvSpPr>
            <a:spLocks noGrp="1"/>
          </p:cNvSpPr>
          <p:nvPr>
            <p:ph type="title"/>
          </p:nvPr>
        </p:nvSpPr>
        <p:spPr/>
        <p:txBody>
          <a:bodyPr/>
          <a:lstStyle/>
          <a:p>
            <a:r>
              <a:rPr lang="nl-BE" dirty="0" err="1"/>
              <a:t>Good</a:t>
            </a:r>
            <a:r>
              <a:rPr lang="nl-BE" dirty="0"/>
              <a:t> </a:t>
            </a:r>
            <a:r>
              <a:rPr lang="nl-BE" dirty="0" err="1"/>
              <a:t>practices</a:t>
            </a:r>
            <a:r>
              <a:rPr lang="nl-BE" dirty="0"/>
              <a:t> (voorbeelden)</a:t>
            </a:r>
            <a:endParaRPr lang="nl-NL" dirty="0"/>
          </a:p>
        </p:txBody>
      </p:sp>
      <p:sp>
        <p:nvSpPr>
          <p:cNvPr id="3" name="Tijdelijke aanduiding voor inhoud 2">
            <a:extLst>
              <a:ext uri="{FF2B5EF4-FFF2-40B4-BE49-F238E27FC236}">
                <a16:creationId xmlns:a16="http://schemas.microsoft.com/office/drawing/2014/main" id="{DA127952-0D08-4C84-A6B3-64E7A0467D06}"/>
              </a:ext>
            </a:extLst>
          </p:cNvPr>
          <p:cNvSpPr>
            <a:spLocks noGrp="1"/>
          </p:cNvSpPr>
          <p:nvPr>
            <p:ph idx="1"/>
          </p:nvPr>
        </p:nvSpPr>
        <p:spPr/>
        <p:txBody>
          <a:bodyPr/>
          <a:lstStyle/>
          <a:p>
            <a:r>
              <a:rPr lang="nl-BE" i="1" dirty="0"/>
              <a:t>De leidinggevenden nodigen belanghebbenden uit om samen na te denken over hoe de (aanpak van een) het CLB in de (nabije) toekomst eruit zou zien of ontwikkelen scenario’s die aangeven hoe het CLB zich zou kunnen ontwikkelen.</a:t>
            </a:r>
          </a:p>
          <a:p>
            <a:pPr marL="0" indent="0">
              <a:buNone/>
            </a:pPr>
            <a:endParaRPr lang="nl-BE" i="1" dirty="0"/>
          </a:p>
          <a:p>
            <a:r>
              <a:rPr lang="nl-BE" i="1" dirty="0"/>
              <a:t>De leidinggevenden presenteren op basis van kwantitatieve en/of kwalitatieve data (intern) jaarlijks de gerealiseerde resultaten en koppelen dit regelmatig terug aan de belanghebbenden. Deze werkhouding zorgt voor een mandaat om in opdracht van de belanghebbenden te handelen.</a:t>
            </a:r>
            <a:endParaRPr lang="nl-NL" i="1" dirty="0"/>
          </a:p>
        </p:txBody>
      </p:sp>
    </p:spTree>
    <p:extLst>
      <p:ext uri="{BB962C8B-B14F-4D97-AF65-F5344CB8AC3E}">
        <p14:creationId xmlns:p14="http://schemas.microsoft.com/office/powerpoint/2010/main" val="215899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472EB-105F-4375-AE7E-949DE8326508}"/>
              </a:ext>
            </a:extLst>
          </p:cNvPr>
          <p:cNvSpPr>
            <a:spLocks noGrp="1"/>
          </p:cNvSpPr>
          <p:nvPr>
            <p:ph type="title"/>
          </p:nvPr>
        </p:nvSpPr>
        <p:spPr/>
        <p:txBody>
          <a:bodyPr/>
          <a:lstStyle/>
          <a:p>
            <a:r>
              <a:rPr lang="nl-BE" dirty="0"/>
              <a:t>Groeikansen</a:t>
            </a:r>
            <a:endParaRPr lang="nl-NL" dirty="0"/>
          </a:p>
        </p:txBody>
      </p:sp>
      <p:sp>
        <p:nvSpPr>
          <p:cNvPr id="3" name="Tijdelijke aanduiding voor inhoud 2">
            <a:extLst>
              <a:ext uri="{FF2B5EF4-FFF2-40B4-BE49-F238E27FC236}">
                <a16:creationId xmlns:a16="http://schemas.microsoft.com/office/drawing/2014/main" id="{DA127952-0D08-4C84-A6B3-64E7A0467D06}"/>
              </a:ext>
            </a:extLst>
          </p:cNvPr>
          <p:cNvSpPr>
            <a:spLocks noGrp="1"/>
          </p:cNvSpPr>
          <p:nvPr>
            <p:ph idx="1"/>
          </p:nvPr>
        </p:nvSpPr>
        <p:spPr/>
        <p:txBody>
          <a:bodyPr/>
          <a:lstStyle/>
          <a:p>
            <a:r>
              <a:rPr lang="nl-BE" dirty="0"/>
              <a:t>Structureel betrekken van leerlingen en ouders</a:t>
            </a:r>
          </a:p>
          <a:p>
            <a:r>
              <a:rPr lang="nl-NL" dirty="0"/>
              <a:t>Leren van elkaar</a:t>
            </a:r>
          </a:p>
          <a:p>
            <a:pPr lvl="1"/>
            <a:r>
              <a:rPr lang="nl-NL" dirty="0"/>
              <a:t>Cf.  Contact </a:t>
            </a:r>
            <a:r>
              <a:rPr lang="nl-NL" dirty="0" err="1"/>
              <a:t>Tracing</a:t>
            </a:r>
            <a:r>
              <a:rPr lang="nl-NL" dirty="0"/>
              <a:t> Forum</a:t>
            </a:r>
          </a:p>
          <a:p>
            <a:pPr lvl="1"/>
            <a:r>
              <a:rPr lang="nl-NL" dirty="0"/>
              <a:t>Cf. Vragenuurtje PGZ</a:t>
            </a:r>
          </a:p>
          <a:p>
            <a:pPr lvl="1"/>
            <a:r>
              <a:rPr lang="nl-NL" dirty="0"/>
              <a:t>…</a:t>
            </a:r>
          </a:p>
        </p:txBody>
      </p:sp>
      <p:sp>
        <p:nvSpPr>
          <p:cNvPr id="5" name="Tekstvak 4">
            <a:extLst>
              <a:ext uri="{FF2B5EF4-FFF2-40B4-BE49-F238E27FC236}">
                <a16:creationId xmlns:a16="http://schemas.microsoft.com/office/drawing/2014/main" id="{9D5DB43E-7B09-4839-8D96-E4C05931A922}"/>
              </a:ext>
            </a:extLst>
          </p:cNvPr>
          <p:cNvSpPr txBox="1"/>
          <p:nvPr/>
        </p:nvSpPr>
        <p:spPr>
          <a:xfrm>
            <a:off x="1181377" y="4332100"/>
            <a:ext cx="9759142" cy="1200329"/>
          </a:xfrm>
          <a:prstGeom prst="rect">
            <a:avLst/>
          </a:prstGeom>
          <a:noFill/>
        </p:spPr>
        <p:txBody>
          <a:bodyPr wrap="square" rtlCol="0">
            <a:spAutoFit/>
          </a:bodyPr>
          <a:lstStyle/>
          <a:p>
            <a:pPr algn="just"/>
            <a:r>
              <a:rPr lang="nl-BE" sz="1800" i="1" dirty="0"/>
              <a:t>Zorg voor kennisuitwisseling door de centra in heel Vlaanderen te connecteren. </a:t>
            </a:r>
            <a:br>
              <a:rPr lang="nl-BE" sz="1800" i="1" dirty="0"/>
            </a:br>
            <a:r>
              <a:rPr lang="nl-BE" sz="1800" i="1" dirty="0"/>
              <a:t>Creëer een digitaal sociaal netwerk (bv. een forum) van en voor alle medewerkers </a:t>
            </a:r>
            <a:br>
              <a:rPr lang="nl-BE" sz="1800" i="1" dirty="0"/>
            </a:br>
            <a:r>
              <a:rPr lang="nl-BE" sz="1800" i="1" dirty="0"/>
              <a:t>waarin ze vragen kunnen stellen (problemen voorleggen) en beantwoorden (oplossingen aanbieden).</a:t>
            </a:r>
            <a:endParaRPr lang="nl-NL" sz="1800" i="1" dirty="0"/>
          </a:p>
          <a:p>
            <a:pPr algn="just"/>
            <a:endParaRPr lang="nl-NL" dirty="0"/>
          </a:p>
        </p:txBody>
      </p:sp>
    </p:spTree>
    <p:extLst>
      <p:ext uri="{BB962C8B-B14F-4D97-AF65-F5344CB8AC3E}">
        <p14:creationId xmlns:p14="http://schemas.microsoft.com/office/powerpoint/2010/main" val="371323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BHM is een eenvoudig principe waarover we het doorgaans bij voorbaat of toch snel eens zijn…"/>
          <p:cNvSpPr txBox="1">
            <a:spLocks noGrp="1"/>
          </p:cNvSpPr>
          <p:nvPr>
            <p:ph type="body" idx="1"/>
          </p:nvPr>
        </p:nvSpPr>
        <p:spPr>
          <a:xfrm>
            <a:off x="439442" y="1011966"/>
            <a:ext cx="10985501" cy="5190657"/>
          </a:xfrm>
          <a:prstGeom prst="rect">
            <a:avLst/>
          </a:prstGeom>
        </p:spPr>
        <p:txBody>
          <a:bodyPr spcCol="1098550"/>
          <a:lstStyle/>
          <a:p>
            <a:r>
              <a:t>BHM is een eenvoudig principe waarover we het doorgaans bij voorbaat of toch snel eens zijn</a:t>
            </a:r>
            <a:br/>
            <a:endParaRPr/>
          </a:p>
          <a:p>
            <a:r>
              <a:t>Kort door de bocht:</a:t>
            </a:r>
            <a:br/>
            <a:br/>
            <a:r>
              <a:rPr i="1"/>
              <a:t>“We moeten om onze verantwoordelijkheid goed te kunnen nemen, erin slagen om</a:t>
            </a:r>
            <a:br>
              <a:rPr i="1"/>
            </a:br>
            <a:r>
              <a:rPr i="1"/>
              <a:t>al wie ons </a:t>
            </a:r>
            <a:r>
              <a:rPr b="1" i="1"/>
              <a:t>aanbelangt</a:t>
            </a:r>
            <a:r>
              <a:rPr i="1"/>
              <a:t> in een vorm van </a:t>
            </a:r>
            <a:r>
              <a:rPr b="1" i="1"/>
              <a:t>co-creatie</a:t>
            </a:r>
            <a:r>
              <a:rPr i="1"/>
              <a:t> bij die verantwoordelijkheid betrekken.”</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B31610-785D-4E49-A219-2589F9017D49}"/>
              </a:ext>
            </a:extLst>
          </p:cNvPr>
          <p:cNvSpPr>
            <a:spLocks noGrp="1"/>
          </p:cNvSpPr>
          <p:nvPr>
            <p:ph type="title"/>
          </p:nvPr>
        </p:nvSpPr>
        <p:spPr/>
        <p:txBody>
          <a:bodyPr/>
          <a:lstStyle/>
          <a:p>
            <a:r>
              <a:rPr lang="nl-BE" dirty="0"/>
              <a:t>Tool: belanghebbendenbeleid</a:t>
            </a:r>
            <a:endParaRPr lang="nl-NL" dirty="0"/>
          </a:p>
        </p:txBody>
      </p:sp>
      <p:sp>
        <p:nvSpPr>
          <p:cNvPr id="3" name="Tijdelijke aanduiding voor inhoud 2">
            <a:extLst>
              <a:ext uri="{FF2B5EF4-FFF2-40B4-BE49-F238E27FC236}">
                <a16:creationId xmlns:a16="http://schemas.microsoft.com/office/drawing/2014/main" id="{BD96588F-2687-486F-B1C5-3453B1FB75F7}"/>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C9C70576-8C8C-4D4A-A65D-E6C86E49A2DE}"/>
              </a:ext>
            </a:extLst>
          </p:cNvPr>
          <p:cNvPicPr>
            <a:picLocks noChangeAspect="1"/>
          </p:cNvPicPr>
          <p:nvPr/>
        </p:nvPicPr>
        <p:blipFill rotWithShape="1">
          <a:blip r:embed="rId2"/>
          <a:srcRect l="24291" t="28856" r="28695" b="5324"/>
          <a:stretch/>
        </p:blipFill>
        <p:spPr>
          <a:xfrm>
            <a:off x="3029389" y="1540182"/>
            <a:ext cx="6133222" cy="48298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05664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kstvak 38">
            <a:extLst>
              <a:ext uri="{FF2B5EF4-FFF2-40B4-BE49-F238E27FC236}">
                <a16:creationId xmlns:a16="http://schemas.microsoft.com/office/drawing/2014/main" id="{DEA8ED80-8738-4E65-972E-5E1D1503EF7A}"/>
              </a:ext>
            </a:extLst>
          </p:cNvPr>
          <p:cNvSpPr txBox="1"/>
          <p:nvPr/>
        </p:nvSpPr>
        <p:spPr>
          <a:xfrm>
            <a:off x="399288" y="365125"/>
            <a:ext cx="1132332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nl-BE" sz="4400" b="1" dirty="0">
                <a:solidFill>
                  <a:srgbClr val="1D71B8"/>
                </a:solidFill>
                <a:latin typeface="Calibri" panose="020F0502020204030204" pitchFamily="34" charset="0"/>
                <a:ea typeface="+mj-ea"/>
                <a:cs typeface="Calibri" panose="020F0502020204030204" pitchFamily="34" charset="0"/>
              </a:rPr>
              <a:t>Zijn er vragen?</a:t>
            </a:r>
          </a:p>
        </p:txBody>
      </p:sp>
      <p:pic>
        <p:nvPicPr>
          <p:cNvPr id="35" name="Tijdelijke aanduiding voor inhoud 34" descr="Klantbeoordeling">
            <a:extLst>
              <a:ext uri="{FF2B5EF4-FFF2-40B4-BE49-F238E27FC236}">
                <a16:creationId xmlns:a16="http://schemas.microsoft.com/office/drawing/2014/main" id="{A1C97015-07E6-4F9F-9F69-0927CCCBC273}"/>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814419" y="1804162"/>
            <a:ext cx="4351338" cy="4351338"/>
          </a:xfrm>
          <a:solidFill>
            <a:srgbClr val="1D71B8"/>
          </a:solidFill>
        </p:spPr>
      </p:pic>
      <p:sp>
        <p:nvSpPr>
          <p:cNvPr id="4" name="Tijdelijke aanduiding voor dianummer 3" hidden="1">
            <a:extLst>
              <a:ext uri="{FF2B5EF4-FFF2-40B4-BE49-F238E27FC236}">
                <a16:creationId xmlns:a16="http://schemas.microsoft.com/office/drawing/2014/main" id="{6BB9987A-613F-407C-A9F4-6A43B3B2E50F}"/>
              </a:ext>
            </a:extLst>
          </p:cNvPr>
          <p:cNvSpPr>
            <a:spLocks noGrp="1"/>
          </p:cNvSpPr>
          <p:nvPr>
            <p:ph type="sldNum" sz="quarter" idx="4294967295"/>
          </p:nvPr>
        </p:nvSpPr>
        <p:spPr>
          <a:xfrm>
            <a:off x="8979408" y="6362836"/>
            <a:ext cx="2743200" cy="365125"/>
          </a:xfrm>
          <a:prstGeom prst="rect">
            <a:avLst/>
          </a:prstGeom>
        </p:spPr>
        <p:txBody>
          <a:bodyPr vert="horz" lIns="91440" tIns="45720" rIns="91440" bIns="45720" rtlCol="0" anchor="ctr"/>
          <a:lstStyle>
            <a:defPPr>
              <a:defRPr lang="nl-BE"/>
            </a:defPPr>
            <a:lvl1pPr marL="0" algn="r" defTabSz="914400" rtl="0" eaLnBrk="1" latinLnBrk="0" hangingPunct="1">
              <a:defRPr sz="11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691482F-D63A-4DB3-831B-E5DF2FE757FB}" type="slidenum">
              <a:rPr lang="nl-BE" smtClean="0"/>
              <a:pPr>
                <a:spcAft>
                  <a:spcPts val="600"/>
                </a:spcAft>
              </a:pPr>
              <a:t>71</a:t>
            </a:fld>
            <a:endParaRPr lang="nl-BE"/>
          </a:p>
        </p:txBody>
      </p:sp>
      <p:sp>
        <p:nvSpPr>
          <p:cNvPr id="43" name="Slide Number Placeholder 3" hidden="1">
            <a:extLst>
              <a:ext uri="{FF2B5EF4-FFF2-40B4-BE49-F238E27FC236}">
                <a16:creationId xmlns:a16="http://schemas.microsoft.com/office/drawing/2014/main" id="{090F90A9-BFC2-4AF4-9AE8-5EB67574177C}"/>
              </a:ext>
            </a:extLst>
          </p:cNvPr>
          <p:cNvSpPr>
            <a:spLocks noGrp="1"/>
          </p:cNvSpPr>
          <p:nvPr>
            <p:ph type="sldNum" sz="quarter" idx="4294967295"/>
          </p:nvPr>
        </p:nvSpPr>
        <p:spPr>
          <a:xfrm>
            <a:off x="8979408" y="6362836"/>
            <a:ext cx="2743200" cy="365125"/>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11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691482F-D63A-4DB3-831B-E5DF2FE757FB}" type="slidenum">
              <a:rPr lang="nl-BE" smtClean="0"/>
              <a:pPr>
                <a:spcAft>
                  <a:spcPts val="600"/>
                </a:spcAft>
              </a:pPr>
              <a:t>71</a:t>
            </a:fld>
            <a:endParaRPr lang="nl-BE"/>
          </a:p>
        </p:txBody>
      </p:sp>
      <p:pic>
        <p:nvPicPr>
          <p:cNvPr id="8" name="Afbeelding 7">
            <a:extLst>
              <a:ext uri="{FF2B5EF4-FFF2-40B4-BE49-F238E27FC236}">
                <a16:creationId xmlns:a16="http://schemas.microsoft.com/office/drawing/2014/main" id="{6E9DEE4C-8B8A-431E-B9FF-732905EC31B5}"/>
              </a:ext>
            </a:extLst>
          </p:cNvPr>
          <p:cNvPicPr>
            <a:picLocks noChangeAspect="1"/>
          </p:cNvPicPr>
          <p:nvPr/>
        </p:nvPicPr>
        <p:blipFill>
          <a:blip r:embed="rId4"/>
          <a:stretch>
            <a:fillRect/>
          </a:stretch>
        </p:blipFill>
        <p:spPr>
          <a:xfrm>
            <a:off x="6381595" y="3335394"/>
            <a:ext cx="4267200" cy="657225"/>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t 8">
                <a:extLst>
                  <a:ext uri="{FF2B5EF4-FFF2-40B4-BE49-F238E27FC236}">
                    <a16:creationId xmlns:a16="http://schemas.microsoft.com/office/drawing/2014/main" id="{8E771AA6-5A28-4E33-BDFF-A294AB2A97F7}"/>
                  </a:ext>
                </a:extLst>
              </p14:cNvPr>
              <p14:cNvContentPartPr/>
              <p14:nvPr/>
            </p14:nvContentPartPr>
            <p14:xfrm>
              <a:off x="9104603" y="3287872"/>
              <a:ext cx="485774" cy="590550"/>
            </p14:xfrm>
          </p:contentPart>
        </mc:Choice>
        <mc:Fallback xmlns="">
          <p:pic>
            <p:nvPicPr>
              <p:cNvPr id="9" name="Inkt 8">
                <a:extLst>
                  <a:ext uri="{FF2B5EF4-FFF2-40B4-BE49-F238E27FC236}">
                    <a16:creationId xmlns:a16="http://schemas.microsoft.com/office/drawing/2014/main" id="{8E771AA6-5A28-4E33-BDFF-A294AB2A97F7}"/>
                  </a:ext>
                </a:extLst>
              </p:cNvPr>
              <p:cNvPicPr/>
              <p:nvPr/>
            </p:nvPicPr>
            <p:blipFill>
              <a:blip r:embed="rId6"/>
              <a:stretch>
                <a:fillRect/>
              </a:stretch>
            </p:blipFill>
            <p:spPr>
              <a:xfrm>
                <a:off x="9086691" y="3269889"/>
                <a:ext cx="521240" cy="626156"/>
              </a:xfrm>
              <a:prstGeom prst="rect">
                <a:avLst/>
              </a:prstGeom>
            </p:spPr>
          </p:pic>
        </mc:Fallback>
      </mc:AlternateContent>
    </p:spTree>
    <p:extLst>
      <p:ext uri="{BB962C8B-B14F-4D97-AF65-F5344CB8AC3E}">
        <p14:creationId xmlns:p14="http://schemas.microsoft.com/office/powerpoint/2010/main" val="40873305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BAD94-91E3-4A18-85C1-A23C931F9EC3}"/>
              </a:ext>
            </a:extLst>
          </p:cNvPr>
          <p:cNvSpPr>
            <a:spLocks noGrp="1"/>
          </p:cNvSpPr>
          <p:nvPr>
            <p:ph type="title"/>
          </p:nvPr>
        </p:nvSpPr>
        <p:spPr/>
        <p:txBody>
          <a:bodyPr/>
          <a:lstStyle/>
          <a:p>
            <a:r>
              <a:rPr lang="nl-BE" dirty="0"/>
              <a:t>Team Centrum</a:t>
            </a:r>
            <a:br>
              <a:rPr lang="nl-BE" dirty="0"/>
            </a:br>
            <a:r>
              <a:rPr lang="nl-BE" sz="4800" dirty="0"/>
              <a:t>Liesbeth Werrebrouck</a:t>
            </a:r>
            <a:endParaRPr lang="nl-NL" dirty="0"/>
          </a:p>
        </p:txBody>
      </p:sp>
    </p:spTree>
    <p:extLst>
      <p:ext uri="{BB962C8B-B14F-4D97-AF65-F5344CB8AC3E}">
        <p14:creationId xmlns:p14="http://schemas.microsoft.com/office/powerpoint/2010/main" val="977212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2F6522-8EC5-4162-B26D-F5A684C2A32C}"/>
              </a:ext>
            </a:extLst>
          </p:cNvPr>
          <p:cNvSpPr>
            <a:spLocks noGrp="1"/>
          </p:cNvSpPr>
          <p:nvPr>
            <p:ph type="title"/>
          </p:nvPr>
        </p:nvSpPr>
        <p:spPr>
          <a:xfrm>
            <a:off x="475488" y="457200"/>
            <a:ext cx="5620512" cy="1000897"/>
          </a:xfrm>
        </p:spPr>
        <p:txBody>
          <a:bodyPr anchor="b">
            <a:normAutofit/>
          </a:bodyPr>
          <a:lstStyle/>
          <a:p>
            <a:r>
              <a:rPr lang="nl-BE" sz="4000" dirty="0">
                <a:solidFill>
                  <a:srgbClr val="2086C5"/>
                </a:solidFill>
              </a:rPr>
              <a:t>Situering van het team</a:t>
            </a:r>
          </a:p>
        </p:txBody>
      </p:sp>
      <p:sp>
        <p:nvSpPr>
          <p:cNvPr id="12" name="Text Placeholder 3">
            <a:extLst>
              <a:ext uri="{FF2B5EF4-FFF2-40B4-BE49-F238E27FC236}">
                <a16:creationId xmlns:a16="http://schemas.microsoft.com/office/drawing/2014/main" id="{75676D03-7B2C-42DF-B398-B854C5D018BD}"/>
              </a:ext>
            </a:extLst>
          </p:cNvPr>
          <p:cNvSpPr>
            <a:spLocks noGrp="1"/>
          </p:cNvSpPr>
          <p:nvPr>
            <p:ph type="body" sz="half" idx="2"/>
          </p:nvPr>
        </p:nvSpPr>
        <p:spPr>
          <a:xfrm>
            <a:off x="475489" y="3429000"/>
            <a:ext cx="4096512" cy="797011"/>
          </a:xfrm>
        </p:spPr>
        <p:txBody>
          <a:bodyPr/>
          <a:lstStyle/>
          <a:p>
            <a:endParaRPr lang="en-US" dirty="0"/>
          </a:p>
        </p:txBody>
      </p:sp>
      <p:graphicFrame>
        <p:nvGraphicFramePr>
          <p:cNvPr id="7" name="Diagram 6">
            <a:extLst>
              <a:ext uri="{FF2B5EF4-FFF2-40B4-BE49-F238E27FC236}">
                <a16:creationId xmlns:a16="http://schemas.microsoft.com/office/drawing/2014/main" id="{76360DE0-F770-404D-9CC5-23C93AC1DAC5}"/>
              </a:ext>
            </a:extLst>
          </p:cNvPr>
          <p:cNvGraphicFramePr/>
          <p:nvPr/>
        </p:nvGraphicFramePr>
        <p:xfrm>
          <a:off x="5183188" y="987425"/>
          <a:ext cx="6530276"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Afbeelding 8">
            <a:extLst>
              <a:ext uri="{FF2B5EF4-FFF2-40B4-BE49-F238E27FC236}">
                <a16:creationId xmlns:a16="http://schemas.microsoft.com/office/drawing/2014/main" id="{4D56FD30-DC28-4DC0-AA21-F23C3F52D926}"/>
              </a:ext>
            </a:extLst>
          </p:cNvPr>
          <p:cNvPicPr>
            <a:picLocks noChangeAspect="1"/>
          </p:cNvPicPr>
          <p:nvPr/>
        </p:nvPicPr>
        <p:blipFill>
          <a:blip r:embed="rId8"/>
          <a:stretch>
            <a:fillRect/>
          </a:stretch>
        </p:blipFill>
        <p:spPr>
          <a:xfrm>
            <a:off x="332232" y="2049461"/>
            <a:ext cx="5257268" cy="3811589"/>
          </a:xfrm>
          <a:prstGeom prst="rect">
            <a:avLst/>
          </a:prstGeom>
        </p:spPr>
      </p:pic>
    </p:spTree>
    <p:extLst>
      <p:ext uri="{BB962C8B-B14F-4D97-AF65-F5344CB8AC3E}">
        <p14:creationId xmlns:p14="http://schemas.microsoft.com/office/powerpoint/2010/main" val="30041193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9D74B-5FBE-4F2E-80EF-667AA9CCCD0D}"/>
              </a:ext>
            </a:extLst>
          </p:cNvPr>
          <p:cNvSpPr>
            <a:spLocks noGrp="1"/>
          </p:cNvSpPr>
          <p:nvPr>
            <p:ph type="title"/>
          </p:nvPr>
        </p:nvSpPr>
        <p:spPr>
          <a:xfrm>
            <a:off x="475488" y="457200"/>
            <a:ext cx="4296537" cy="1600200"/>
          </a:xfrm>
        </p:spPr>
        <p:txBody>
          <a:bodyPr anchor="b">
            <a:normAutofit/>
          </a:bodyPr>
          <a:lstStyle/>
          <a:p>
            <a:r>
              <a:rPr lang="nl-NL" sz="3600" dirty="0"/>
              <a:t>Focus van het team</a:t>
            </a:r>
          </a:p>
        </p:txBody>
      </p:sp>
      <p:sp>
        <p:nvSpPr>
          <p:cNvPr id="9" name="Text Placeholder 3">
            <a:extLst>
              <a:ext uri="{FF2B5EF4-FFF2-40B4-BE49-F238E27FC236}">
                <a16:creationId xmlns:a16="http://schemas.microsoft.com/office/drawing/2014/main" id="{D71925D3-F7EF-4AE5-AD37-BA93125481A4}"/>
              </a:ext>
            </a:extLst>
          </p:cNvPr>
          <p:cNvSpPr>
            <a:spLocks noGrp="1"/>
          </p:cNvSpPr>
          <p:nvPr>
            <p:ph type="body" sz="half" idx="2"/>
          </p:nvPr>
        </p:nvSpPr>
        <p:spPr>
          <a:xfrm>
            <a:off x="475487" y="2329248"/>
            <a:ext cx="4296537" cy="3811588"/>
          </a:xfrm>
        </p:spPr>
        <p:txBody>
          <a:bodyPr>
            <a:normAutofit/>
          </a:bodyPr>
          <a:lstStyle/>
          <a:p>
            <a:endParaRPr lang="en-US" sz="3600" dirty="0"/>
          </a:p>
        </p:txBody>
      </p:sp>
      <p:graphicFrame>
        <p:nvGraphicFramePr>
          <p:cNvPr id="5" name="Tijdelijke aanduiding voor inhoud 2">
            <a:extLst>
              <a:ext uri="{FF2B5EF4-FFF2-40B4-BE49-F238E27FC236}">
                <a16:creationId xmlns:a16="http://schemas.microsoft.com/office/drawing/2014/main" id="{F7A938FE-7E4B-42B8-A4EC-3F42052DF117}"/>
              </a:ext>
            </a:extLst>
          </p:cNvPr>
          <p:cNvGraphicFramePr>
            <a:graphicFrameLocks noGrp="1"/>
          </p:cNvGraphicFramePr>
          <p:nvPr>
            <p:ph idx="1"/>
          </p:nvPr>
        </p:nvGraphicFramePr>
        <p:xfrm>
          <a:off x="5183188" y="987425"/>
          <a:ext cx="6530276"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ijl: rechts 2">
            <a:extLst>
              <a:ext uri="{FF2B5EF4-FFF2-40B4-BE49-F238E27FC236}">
                <a16:creationId xmlns:a16="http://schemas.microsoft.com/office/drawing/2014/main" id="{C557A1BC-6310-41EB-8EA5-B20B3B2E325B}"/>
              </a:ext>
            </a:extLst>
          </p:cNvPr>
          <p:cNvSpPr/>
          <p:nvPr/>
        </p:nvSpPr>
        <p:spPr>
          <a:xfrm>
            <a:off x="475488" y="2839453"/>
            <a:ext cx="4296536" cy="15560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t>ONDERSTEUNEN</a:t>
            </a:r>
          </a:p>
        </p:txBody>
      </p:sp>
    </p:spTree>
    <p:extLst>
      <p:ext uri="{BB962C8B-B14F-4D97-AF65-F5344CB8AC3E}">
        <p14:creationId xmlns:p14="http://schemas.microsoft.com/office/powerpoint/2010/main" val="1155373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AC26C-C0A0-49D0-95EE-EC344E5260EF}"/>
              </a:ext>
            </a:extLst>
          </p:cNvPr>
          <p:cNvSpPr>
            <a:spLocks noGrp="1"/>
          </p:cNvSpPr>
          <p:nvPr>
            <p:ph type="title"/>
          </p:nvPr>
        </p:nvSpPr>
        <p:spPr/>
        <p:txBody>
          <a:bodyPr/>
          <a:lstStyle/>
          <a:p>
            <a:r>
              <a:rPr lang="nl-BE" dirty="0"/>
              <a:t>Concrete praktijk</a:t>
            </a:r>
          </a:p>
        </p:txBody>
      </p:sp>
      <p:sp>
        <p:nvSpPr>
          <p:cNvPr id="3" name="Tijdelijke aanduiding voor inhoud 2">
            <a:extLst>
              <a:ext uri="{FF2B5EF4-FFF2-40B4-BE49-F238E27FC236}">
                <a16:creationId xmlns:a16="http://schemas.microsoft.com/office/drawing/2014/main" id="{C65CD8E9-3CDA-4230-B0B3-FC78B495F514}"/>
              </a:ext>
            </a:extLst>
          </p:cNvPr>
          <p:cNvSpPr>
            <a:spLocks noGrp="1"/>
          </p:cNvSpPr>
          <p:nvPr>
            <p:ph idx="1"/>
          </p:nvPr>
        </p:nvSpPr>
        <p:spPr/>
        <p:txBody>
          <a:bodyPr/>
          <a:lstStyle/>
          <a:p>
            <a:endParaRPr lang="nl-BE" dirty="0"/>
          </a:p>
        </p:txBody>
      </p:sp>
      <p:sp>
        <p:nvSpPr>
          <p:cNvPr id="4" name="Tekstballon: ovaal 3">
            <a:extLst>
              <a:ext uri="{FF2B5EF4-FFF2-40B4-BE49-F238E27FC236}">
                <a16:creationId xmlns:a16="http://schemas.microsoft.com/office/drawing/2014/main" id="{94461297-A3EC-4D84-B9A6-34C85D05145B}"/>
              </a:ext>
            </a:extLst>
          </p:cNvPr>
          <p:cNvSpPr/>
          <p:nvPr/>
        </p:nvSpPr>
        <p:spPr>
          <a:xfrm>
            <a:off x="7096979" y="890280"/>
            <a:ext cx="3237635" cy="200562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t>Fusies</a:t>
            </a:r>
          </a:p>
        </p:txBody>
      </p:sp>
      <p:sp>
        <p:nvSpPr>
          <p:cNvPr id="6" name="Tekstballon: rechthoek 5">
            <a:extLst>
              <a:ext uri="{FF2B5EF4-FFF2-40B4-BE49-F238E27FC236}">
                <a16:creationId xmlns:a16="http://schemas.microsoft.com/office/drawing/2014/main" id="{395796A3-A7E0-4F41-A7CB-7AE3B54C0952}"/>
              </a:ext>
            </a:extLst>
          </p:cNvPr>
          <p:cNvSpPr/>
          <p:nvPr/>
        </p:nvSpPr>
        <p:spPr>
          <a:xfrm>
            <a:off x="399288" y="1590006"/>
            <a:ext cx="4127156" cy="1454727"/>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t>Evaluatie en ontslag</a:t>
            </a:r>
          </a:p>
        </p:txBody>
      </p:sp>
      <p:sp>
        <p:nvSpPr>
          <p:cNvPr id="7" name="Tekstballon: rechthoek 6">
            <a:extLst>
              <a:ext uri="{FF2B5EF4-FFF2-40B4-BE49-F238E27FC236}">
                <a16:creationId xmlns:a16="http://schemas.microsoft.com/office/drawing/2014/main" id="{5AC7856F-B671-4DB4-AA0C-FE88E7DA4C30}"/>
              </a:ext>
            </a:extLst>
          </p:cNvPr>
          <p:cNvSpPr/>
          <p:nvPr/>
        </p:nvSpPr>
        <p:spPr>
          <a:xfrm>
            <a:off x="2559949" y="3211770"/>
            <a:ext cx="7072102" cy="259869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a:t>VZW</a:t>
            </a:r>
          </a:p>
          <a:p>
            <a:pPr algn="ctr"/>
            <a:r>
              <a:rPr lang="nl-BE" sz="3600" dirty="0"/>
              <a:t>(Statuten, Algemene vergaderingen, bestuurdersaansprakelijkheid, boekhouding, UBO register…)</a:t>
            </a:r>
          </a:p>
        </p:txBody>
      </p:sp>
    </p:spTree>
    <p:extLst>
      <p:ext uri="{BB962C8B-B14F-4D97-AF65-F5344CB8AC3E}">
        <p14:creationId xmlns:p14="http://schemas.microsoft.com/office/powerpoint/2010/main" val="1053101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C8298-70FB-412E-BCD3-7CFCA1510BC4}"/>
              </a:ext>
            </a:extLst>
          </p:cNvPr>
          <p:cNvSpPr>
            <a:spLocks noGrp="1"/>
          </p:cNvSpPr>
          <p:nvPr>
            <p:ph type="title"/>
          </p:nvPr>
        </p:nvSpPr>
        <p:spPr/>
        <p:txBody>
          <a:bodyPr/>
          <a:lstStyle/>
          <a:p>
            <a:r>
              <a:rPr lang="nl-BE" dirty="0"/>
              <a:t>Ondersteuningsaanbod</a:t>
            </a:r>
          </a:p>
        </p:txBody>
      </p:sp>
      <p:sp>
        <p:nvSpPr>
          <p:cNvPr id="3" name="Tijdelijke aanduiding voor inhoud 2">
            <a:extLst>
              <a:ext uri="{FF2B5EF4-FFF2-40B4-BE49-F238E27FC236}">
                <a16:creationId xmlns:a16="http://schemas.microsoft.com/office/drawing/2014/main" id="{E1A4CE47-9061-4DFF-ADB3-F48287A08270}"/>
              </a:ext>
            </a:extLst>
          </p:cNvPr>
          <p:cNvSpPr>
            <a:spLocks noGrp="1"/>
          </p:cNvSpPr>
          <p:nvPr>
            <p:ph idx="1"/>
          </p:nvPr>
        </p:nvSpPr>
        <p:spPr/>
        <p:txBody>
          <a:bodyPr>
            <a:noAutofit/>
          </a:bodyPr>
          <a:lstStyle/>
          <a:p>
            <a:r>
              <a:rPr lang="nl-BE" sz="3600" b="1" dirty="0"/>
              <a:t>Huidig aanbod</a:t>
            </a:r>
          </a:p>
          <a:p>
            <a:pPr lvl="2"/>
            <a:r>
              <a:rPr lang="nl-BE" sz="3600" dirty="0"/>
              <a:t>Ondersteuning op maat</a:t>
            </a:r>
          </a:p>
          <a:p>
            <a:pPr lvl="2"/>
            <a:r>
              <a:rPr lang="nl-BE" sz="3600" dirty="0"/>
              <a:t>Nieuwsbrieven</a:t>
            </a:r>
          </a:p>
          <a:p>
            <a:pPr lvl="2"/>
            <a:r>
              <a:rPr lang="nl-BE" sz="3600" dirty="0"/>
              <a:t>Centrummededelingen</a:t>
            </a:r>
          </a:p>
          <a:p>
            <a:pPr lvl="2"/>
            <a:r>
              <a:rPr lang="nl-BE" sz="3600" dirty="0"/>
              <a:t>Website waardevol besturen</a:t>
            </a:r>
          </a:p>
          <a:p>
            <a:r>
              <a:rPr lang="nl-BE" sz="3600" b="1" dirty="0"/>
              <a:t>Toekomstig aanbod</a:t>
            </a:r>
          </a:p>
          <a:p>
            <a:pPr lvl="1"/>
            <a:r>
              <a:rPr lang="nl-BE" sz="3200" dirty="0"/>
              <a:t>Kennisnet </a:t>
            </a:r>
          </a:p>
        </p:txBody>
      </p:sp>
      <p:sp>
        <p:nvSpPr>
          <p:cNvPr id="4" name="Rechthoek: ezelsoor 3">
            <a:extLst>
              <a:ext uri="{FF2B5EF4-FFF2-40B4-BE49-F238E27FC236}">
                <a16:creationId xmlns:a16="http://schemas.microsoft.com/office/drawing/2014/main" id="{32D54419-BF7F-40F2-B702-3E601DF87273}"/>
              </a:ext>
            </a:extLst>
          </p:cNvPr>
          <p:cNvSpPr/>
          <p:nvPr/>
        </p:nvSpPr>
        <p:spPr>
          <a:xfrm>
            <a:off x="9045146" y="3608173"/>
            <a:ext cx="2677462" cy="270372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dirty="0"/>
              <a:t>Link </a:t>
            </a:r>
          </a:p>
          <a:p>
            <a:pPr algn="ctr"/>
            <a:r>
              <a:rPr lang="nl-BE" sz="4000" dirty="0"/>
              <a:t>Bevraging</a:t>
            </a:r>
            <a:endParaRPr lang="nl-BE" dirty="0"/>
          </a:p>
        </p:txBody>
      </p:sp>
    </p:spTree>
    <p:extLst>
      <p:ext uri="{BB962C8B-B14F-4D97-AF65-F5344CB8AC3E}">
        <p14:creationId xmlns:p14="http://schemas.microsoft.com/office/powerpoint/2010/main" val="8093021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070D54F-1EF2-429E-8505-8FC4F3A27103}"/>
              </a:ext>
            </a:extLst>
          </p:cNvPr>
          <p:cNvSpPr>
            <a:spLocks noGrp="1"/>
          </p:cNvSpPr>
          <p:nvPr>
            <p:ph type="title"/>
          </p:nvPr>
        </p:nvSpPr>
        <p:spPr>
          <a:xfrm>
            <a:off x="399288" y="365125"/>
            <a:ext cx="11323320" cy="1325563"/>
          </a:xfrm>
        </p:spPr>
        <p:txBody>
          <a:bodyPr anchor="ctr">
            <a:normAutofit/>
          </a:bodyPr>
          <a:lstStyle/>
          <a:p>
            <a:r>
              <a:rPr lang="en-US" dirty="0" err="1"/>
              <a:t>Ambitie</a:t>
            </a:r>
            <a:r>
              <a:rPr lang="en-US" dirty="0"/>
              <a:t> van het team</a:t>
            </a:r>
          </a:p>
        </p:txBody>
      </p:sp>
      <p:pic>
        <p:nvPicPr>
          <p:cNvPr id="5" name="Afbeelding 4" descr="Afbeelding met water, brug, gebouw, buiten&#10;&#10;Automatisch gegenereerde beschrijving">
            <a:extLst>
              <a:ext uri="{FF2B5EF4-FFF2-40B4-BE49-F238E27FC236}">
                <a16:creationId xmlns:a16="http://schemas.microsoft.com/office/drawing/2014/main" id="{59EF04F5-7505-40F9-81ED-A65838A831BA}"/>
              </a:ext>
            </a:extLst>
          </p:cNvPr>
          <p:cNvPicPr>
            <a:picLocks noChangeAspect="1"/>
          </p:cNvPicPr>
          <p:nvPr/>
        </p:nvPicPr>
        <p:blipFill>
          <a:blip r:embed="rId3"/>
          <a:stretch>
            <a:fillRect/>
          </a:stretch>
        </p:blipFill>
        <p:spPr>
          <a:xfrm>
            <a:off x="2153947" y="1679401"/>
            <a:ext cx="6792345" cy="4813473"/>
          </a:xfrm>
          <a:prstGeom prst="rect">
            <a:avLst/>
          </a:prstGeom>
          <a:noFill/>
        </p:spPr>
      </p:pic>
      <p:sp>
        <p:nvSpPr>
          <p:cNvPr id="3" name="Tijdelijke aanduiding voor inhoud 2">
            <a:extLst>
              <a:ext uri="{FF2B5EF4-FFF2-40B4-BE49-F238E27FC236}">
                <a16:creationId xmlns:a16="http://schemas.microsoft.com/office/drawing/2014/main" id="{4E33B004-34AD-4DD6-ACAD-A27D366F7AFC}"/>
              </a:ext>
            </a:extLst>
          </p:cNvPr>
          <p:cNvSpPr>
            <a:spLocks noGrp="1"/>
          </p:cNvSpPr>
          <p:nvPr>
            <p:ph sz="half" idx="2"/>
          </p:nvPr>
        </p:nvSpPr>
        <p:spPr>
          <a:xfrm>
            <a:off x="6166104" y="1804162"/>
            <a:ext cx="5181600" cy="4351338"/>
          </a:xfrm>
        </p:spPr>
        <p:txBody>
          <a:bodyPr>
            <a:normAutofit/>
          </a:bodyPr>
          <a:lstStyle/>
          <a:p>
            <a:pPr marL="0" indent="0">
              <a:buNone/>
            </a:pPr>
            <a:endParaRPr lang="nl-BE" dirty="0"/>
          </a:p>
          <a:p>
            <a:pPr marL="0" indent="0">
              <a:buNone/>
            </a:pPr>
            <a:endParaRPr lang="nl-BE" dirty="0">
              <a:effectLst/>
            </a:endParaRPr>
          </a:p>
        </p:txBody>
      </p:sp>
    </p:spTree>
    <p:extLst>
      <p:ext uri="{BB962C8B-B14F-4D97-AF65-F5344CB8AC3E}">
        <p14:creationId xmlns:p14="http://schemas.microsoft.com/office/powerpoint/2010/main" val="16841807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320E7-D98C-46AA-B0E1-81F9D7BCAB37}"/>
              </a:ext>
            </a:extLst>
          </p:cNvPr>
          <p:cNvSpPr>
            <a:spLocks noGrp="1"/>
          </p:cNvSpPr>
          <p:nvPr>
            <p:ph type="title"/>
          </p:nvPr>
        </p:nvSpPr>
        <p:spPr/>
        <p:txBody>
          <a:bodyPr/>
          <a:lstStyle/>
          <a:p>
            <a:endParaRPr lang="nl-BE"/>
          </a:p>
        </p:txBody>
      </p:sp>
      <p:graphicFrame>
        <p:nvGraphicFramePr>
          <p:cNvPr id="4" name="Tijdelijke aanduiding voor inhoud 3">
            <a:extLst>
              <a:ext uri="{FF2B5EF4-FFF2-40B4-BE49-F238E27FC236}">
                <a16:creationId xmlns:a16="http://schemas.microsoft.com/office/drawing/2014/main" id="{0BCBB7C8-289F-495C-B3A0-E0AF98E09467}"/>
              </a:ext>
            </a:extLst>
          </p:cNvPr>
          <p:cNvGraphicFramePr>
            <a:graphicFrameLocks noGrp="1"/>
          </p:cNvGraphicFramePr>
          <p:nvPr>
            <p:ph idx="1"/>
            <p:extLst>
              <p:ext uri="{D42A27DB-BD31-4B8C-83A1-F6EECF244321}">
                <p14:modId xmlns:p14="http://schemas.microsoft.com/office/powerpoint/2010/main" val="1867429581"/>
              </p:ext>
            </p:extLst>
          </p:nvPr>
        </p:nvGraphicFramePr>
        <p:xfrm>
          <a:off x="469392" y="1488589"/>
          <a:ext cx="11323320" cy="4239857"/>
        </p:xfrm>
        <a:graphic>
          <a:graphicData uri="http://schemas.openxmlformats.org/drawingml/2006/table">
            <a:tbl>
              <a:tblPr firstRow="1" firstCol="1" bandRow="1">
                <a:tableStyleId>{5C22544A-7EE6-4342-B048-85BDC9FD1C3A}</a:tableStyleId>
              </a:tblPr>
              <a:tblGrid>
                <a:gridCol w="1924184">
                  <a:extLst>
                    <a:ext uri="{9D8B030D-6E8A-4147-A177-3AD203B41FA5}">
                      <a16:colId xmlns:a16="http://schemas.microsoft.com/office/drawing/2014/main" val="3679513348"/>
                    </a:ext>
                  </a:extLst>
                </a:gridCol>
                <a:gridCol w="9399136">
                  <a:extLst>
                    <a:ext uri="{9D8B030D-6E8A-4147-A177-3AD203B41FA5}">
                      <a16:colId xmlns:a16="http://schemas.microsoft.com/office/drawing/2014/main" val="2167243633"/>
                    </a:ext>
                  </a:extLst>
                </a:gridCol>
              </a:tblGrid>
              <a:tr h="746171">
                <a:tc>
                  <a:txBody>
                    <a:bodyPr/>
                    <a:lstStyle/>
                    <a:p>
                      <a:pPr>
                        <a:lnSpc>
                          <a:spcPct val="115000"/>
                        </a:lnSpc>
                        <a:spcAft>
                          <a:spcPts val="600"/>
                        </a:spcAft>
                      </a:pPr>
                      <a:endParaRPr lang="nl-BE" sz="28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600"/>
                        </a:spcAft>
                      </a:pPr>
                      <a:r>
                        <a:rPr lang="nl-BE"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CONTACTGEGEVENS</a:t>
                      </a:r>
                    </a:p>
                  </a:txBody>
                  <a:tcPr marL="68580" marR="68580" marT="0" marB="0"/>
                </a:tc>
                <a:extLst>
                  <a:ext uri="{0D108BD9-81ED-4DB2-BD59-A6C34878D82A}">
                    <a16:rowId xmlns:a16="http://schemas.microsoft.com/office/drawing/2014/main" val="288358885"/>
                  </a:ext>
                </a:extLst>
              </a:tr>
              <a:tr h="3493686">
                <a:tc>
                  <a:txBody>
                    <a:bodyPr/>
                    <a:lstStyle/>
                    <a:p>
                      <a:pPr>
                        <a:lnSpc>
                          <a:spcPct val="115000"/>
                        </a:lnSpc>
                        <a:spcAft>
                          <a:spcPts val="600"/>
                        </a:spcAft>
                      </a:pPr>
                      <a:r>
                        <a:rPr lang="nl-BE" sz="3600" dirty="0">
                          <a:effectLst/>
                        </a:rPr>
                        <a:t>BESTUUR</a:t>
                      </a:r>
                      <a:endParaRPr lang="nl-BE" sz="36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600"/>
                        </a:spcAft>
                      </a:pPr>
                      <a:r>
                        <a:rPr lang="nl-BE" sz="36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Mohamed.Louarroudi@vrijclbnetwerk.be</a:t>
                      </a:r>
                      <a:endParaRPr lang="nl-BE" sz="36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00"/>
                        </a:spcAft>
                      </a:pPr>
                      <a:r>
                        <a:rPr lang="nl-BE" sz="36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Annelien.Maebe@vrijclbnetwerk.be</a:t>
                      </a:r>
                      <a:r>
                        <a:rPr lang="nl-BE" sz="36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 (coördinator)</a:t>
                      </a:r>
                    </a:p>
                    <a:p>
                      <a:pPr>
                        <a:lnSpc>
                          <a:spcPct val="115000"/>
                        </a:lnSpc>
                        <a:spcAft>
                          <a:spcPts val="600"/>
                        </a:spcAft>
                      </a:pPr>
                      <a:r>
                        <a:rPr lang="nl-BE" sz="36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Elke.Michiels@vrijclbnetwerk.be</a:t>
                      </a:r>
                      <a:endParaRPr lang="nl-BE" sz="36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00"/>
                        </a:spcAft>
                      </a:pPr>
                      <a:r>
                        <a:rPr lang="nl-BE" sz="36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hlinkClick r:id="rId6"/>
                        </a:rPr>
                        <a:t>Liesbeth.Werrebrouck@vrijclbnetwerk.be</a:t>
                      </a:r>
                      <a:endParaRPr lang="nl-BE" sz="36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00"/>
                        </a:spcAft>
                      </a:pPr>
                      <a:endParaRPr lang="nl-BE" sz="2800" dirty="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04845328"/>
                  </a:ext>
                </a:extLst>
              </a:tr>
            </a:tbl>
          </a:graphicData>
        </a:graphic>
      </p:graphicFrame>
    </p:spTree>
    <p:extLst>
      <p:ext uri="{BB962C8B-B14F-4D97-AF65-F5344CB8AC3E}">
        <p14:creationId xmlns:p14="http://schemas.microsoft.com/office/powerpoint/2010/main" val="21106897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kstvak 38">
            <a:extLst>
              <a:ext uri="{FF2B5EF4-FFF2-40B4-BE49-F238E27FC236}">
                <a16:creationId xmlns:a16="http://schemas.microsoft.com/office/drawing/2014/main" id="{DEA8ED80-8738-4E65-972E-5E1D1503EF7A}"/>
              </a:ext>
            </a:extLst>
          </p:cNvPr>
          <p:cNvSpPr txBox="1"/>
          <p:nvPr/>
        </p:nvSpPr>
        <p:spPr>
          <a:xfrm>
            <a:off x="399288" y="365125"/>
            <a:ext cx="1132332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nl-BE" sz="4400" b="1" dirty="0">
                <a:solidFill>
                  <a:srgbClr val="1D71B8"/>
                </a:solidFill>
                <a:latin typeface="Calibri" panose="020F0502020204030204" pitchFamily="34" charset="0"/>
                <a:ea typeface="+mj-ea"/>
                <a:cs typeface="Calibri" panose="020F0502020204030204" pitchFamily="34" charset="0"/>
              </a:rPr>
              <a:t>Zijn er vragen?</a:t>
            </a:r>
          </a:p>
        </p:txBody>
      </p:sp>
      <p:pic>
        <p:nvPicPr>
          <p:cNvPr id="35" name="Tijdelijke aanduiding voor inhoud 34" descr="Klantbeoordeling">
            <a:extLst>
              <a:ext uri="{FF2B5EF4-FFF2-40B4-BE49-F238E27FC236}">
                <a16:creationId xmlns:a16="http://schemas.microsoft.com/office/drawing/2014/main" id="{A1C97015-07E6-4F9F-9F69-0927CCCBC273}"/>
              </a:ext>
            </a:extLst>
          </p:cNvPr>
          <p:cNvPicPr>
            <a:picLocks noGrp="1" noChangeAspect="1"/>
          </p:cNvPicPr>
          <p:nvPr>
            <p:ph sz="half" idx="1"/>
          </p:nvPr>
        </p:nvPicPr>
        <p:blipFill>
          <a:blip r:embed="rId2">
            <a:extLst>
              <a:ext uri="{96DAC541-7B7A-43D3-8B79-37D633B846F1}">
                <asvg:svgBlip xmlns:asvg="http://schemas.microsoft.com/office/drawing/2016/SVG/main" r:embed="rId3"/>
              </a:ext>
            </a:extLst>
          </a:blip>
          <a:stretch>
            <a:fillRect/>
          </a:stretch>
        </p:blipFill>
        <p:spPr>
          <a:xfrm>
            <a:off x="814419" y="1804162"/>
            <a:ext cx="4351338" cy="4351338"/>
          </a:xfrm>
          <a:solidFill>
            <a:srgbClr val="1D71B8"/>
          </a:solidFill>
        </p:spPr>
      </p:pic>
      <p:sp>
        <p:nvSpPr>
          <p:cNvPr id="4" name="Tijdelijke aanduiding voor dianummer 3" hidden="1">
            <a:extLst>
              <a:ext uri="{FF2B5EF4-FFF2-40B4-BE49-F238E27FC236}">
                <a16:creationId xmlns:a16="http://schemas.microsoft.com/office/drawing/2014/main" id="{6BB9987A-613F-407C-A9F4-6A43B3B2E50F}"/>
              </a:ext>
            </a:extLst>
          </p:cNvPr>
          <p:cNvSpPr>
            <a:spLocks noGrp="1"/>
          </p:cNvSpPr>
          <p:nvPr>
            <p:ph type="sldNum" sz="quarter" idx="4294967295"/>
          </p:nvPr>
        </p:nvSpPr>
        <p:spPr>
          <a:xfrm>
            <a:off x="8979408" y="6362836"/>
            <a:ext cx="2743200" cy="365125"/>
          </a:xfrm>
          <a:prstGeom prst="rect">
            <a:avLst/>
          </a:prstGeom>
        </p:spPr>
        <p:txBody>
          <a:bodyPr vert="horz" lIns="91440" tIns="45720" rIns="91440" bIns="45720" rtlCol="0" anchor="ctr"/>
          <a:lstStyle>
            <a:defPPr>
              <a:defRPr lang="nl-BE"/>
            </a:defPPr>
            <a:lvl1pPr marL="0" algn="r" defTabSz="914400" rtl="0" eaLnBrk="1" latinLnBrk="0" hangingPunct="1">
              <a:defRPr sz="11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691482F-D63A-4DB3-831B-E5DF2FE757FB}" type="slidenum">
              <a:rPr lang="nl-BE" smtClean="0"/>
              <a:pPr>
                <a:spcAft>
                  <a:spcPts val="600"/>
                </a:spcAft>
              </a:pPr>
              <a:t>79</a:t>
            </a:fld>
            <a:endParaRPr lang="nl-BE"/>
          </a:p>
        </p:txBody>
      </p:sp>
      <p:sp>
        <p:nvSpPr>
          <p:cNvPr id="43" name="Slide Number Placeholder 3" hidden="1">
            <a:extLst>
              <a:ext uri="{FF2B5EF4-FFF2-40B4-BE49-F238E27FC236}">
                <a16:creationId xmlns:a16="http://schemas.microsoft.com/office/drawing/2014/main" id="{090F90A9-BFC2-4AF4-9AE8-5EB67574177C}"/>
              </a:ext>
            </a:extLst>
          </p:cNvPr>
          <p:cNvSpPr>
            <a:spLocks noGrp="1"/>
          </p:cNvSpPr>
          <p:nvPr>
            <p:ph type="sldNum" sz="quarter" idx="4294967295"/>
          </p:nvPr>
        </p:nvSpPr>
        <p:spPr>
          <a:xfrm>
            <a:off x="8979408" y="6362836"/>
            <a:ext cx="2743200" cy="365125"/>
          </a:xfrm>
          <a:prstGeom prst="rect">
            <a:avLst/>
          </a:prstGeom>
        </p:spPr>
        <p:txBody>
          <a:bodyPr vert="horz" lIns="91440" tIns="45720" rIns="91440" bIns="45720" rtlCol="0" anchor="ctr">
            <a:normAutofit/>
          </a:bodyPr>
          <a:lstStyle>
            <a:defPPr>
              <a:defRPr lang="nl-BE"/>
            </a:defPPr>
            <a:lvl1pPr marL="0" algn="r" defTabSz="914400" rtl="0" eaLnBrk="1" latinLnBrk="0" hangingPunct="1">
              <a:defRPr sz="11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691482F-D63A-4DB3-831B-E5DF2FE757FB}" type="slidenum">
              <a:rPr lang="nl-BE" smtClean="0"/>
              <a:pPr>
                <a:spcAft>
                  <a:spcPts val="600"/>
                </a:spcAft>
              </a:pPr>
              <a:t>79</a:t>
            </a:fld>
            <a:endParaRPr lang="nl-BE"/>
          </a:p>
        </p:txBody>
      </p:sp>
      <p:pic>
        <p:nvPicPr>
          <p:cNvPr id="8" name="Afbeelding 7">
            <a:extLst>
              <a:ext uri="{FF2B5EF4-FFF2-40B4-BE49-F238E27FC236}">
                <a16:creationId xmlns:a16="http://schemas.microsoft.com/office/drawing/2014/main" id="{6E9DEE4C-8B8A-431E-B9FF-732905EC31B5}"/>
              </a:ext>
            </a:extLst>
          </p:cNvPr>
          <p:cNvPicPr>
            <a:picLocks noChangeAspect="1"/>
          </p:cNvPicPr>
          <p:nvPr/>
        </p:nvPicPr>
        <p:blipFill>
          <a:blip r:embed="rId4"/>
          <a:stretch>
            <a:fillRect/>
          </a:stretch>
        </p:blipFill>
        <p:spPr>
          <a:xfrm>
            <a:off x="6381595" y="3335394"/>
            <a:ext cx="4267200" cy="657225"/>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t 8">
                <a:extLst>
                  <a:ext uri="{FF2B5EF4-FFF2-40B4-BE49-F238E27FC236}">
                    <a16:creationId xmlns:a16="http://schemas.microsoft.com/office/drawing/2014/main" id="{8E771AA6-5A28-4E33-BDFF-A294AB2A97F7}"/>
                  </a:ext>
                </a:extLst>
              </p14:cNvPr>
              <p14:cNvContentPartPr/>
              <p14:nvPr/>
            </p14:nvContentPartPr>
            <p14:xfrm>
              <a:off x="9104603" y="3287872"/>
              <a:ext cx="485774" cy="590550"/>
            </p14:xfrm>
          </p:contentPart>
        </mc:Choice>
        <mc:Fallback xmlns="">
          <p:pic>
            <p:nvPicPr>
              <p:cNvPr id="9" name="Inkt 8">
                <a:extLst>
                  <a:ext uri="{FF2B5EF4-FFF2-40B4-BE49-F238E27FC236}">
                    <a16:creationId xmlns:a16="http://schemas.microsoft.com/office/drawing/2014/main" id="{8E771AA6-5A28-4E33-BDFF-A294AB2A97F7}"/>
                  </a:ext>
                </a:extLst>
              </p:cNvPr>
              <p:cNvPicPr/>
              <p:nvPr/>
            </p:nvPicPr>
            <p:blipFill>
              <a:blip r:embed="rId6"/>
              <a:stretch>
                <a:fillRect/>
              </a:stretch>
            </p:blipFill>
            <p:spPr>
              <a:xfrm>
                <a:off x="9086691" y="3269889"/>
                <a:ext cx="521240" cy="626156"/>
              </a:xfrm>
              <a:prstGeom prst="rect">
                <a:avLst/>
              </a:prstGeom>
            </p:spPr>
          </p:pic>
        </mc:Fallback>
      </mc:AlternateContent>
    </p:spTree>
    <p:extLst>
      <p:ext uri="{BB962C8B-B14F-4D97-AF65-F5344CB8AC3E}">
        <p14:creationId xmlns:p14="http://schemas.microsoft.com/office/powerpoint/2010/main" val="1443473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voor wie we iets doen…"/>
          <p:cNvSpPr txBox="1">
            <a:spLocks noGrp="1"/>
          </p:cNvSpPr>
          <p:nvPr>
            <p:ph type="body" idx="1"/>
          </p:nvPr>
        </p:nvSpPr>
        <p:spPr>
          <a:xfrm>
            <a:off x="603250" y="1364997"/>
            <a:ext cx="10985500" cy="4128007"/>
          </a:xfrm>
          <a:prstGeom prst="rect">
            <a:avLst/>
          </a:prstGeom>
        </p:spPr>
        <p:txBody>
          <a:bodyPr/>
          <a:lstStyle/>
          <a:p>
            <a:r>
              <a:t>voor wie we iets doen</a:t>
            </a:r>
          </a:p>
          <a:p>
            <a:r>
              <a:t>met wie we iets doen</a:t>
            </a:r>
          </a:p>
          <a:p>
            <a:r>
              <a:t>wie we nodig hebben om iets te doen</a:t>
            </a:r>
          </a:p>
          <a:p>
            <a:r>
              <a:t>wie mee bepaalt of en hoe (en hoe goed) we dat moeten doen</a:t>
            </a:r>
            <a:br/>
            <a:br/>
            <a:r>
              <a:t>= kijken met een </a:t>
            </a:r>
            <a:r>
              <a:rPr b="1" i="1"/>
              <a:t>breedhoeklens</a:t>
            </a:r>
            <a:r>
              <a:t> naar een </a:t>
            </a:r>
            <a:r>
              <a:rPr b="1" i="1"/>
              <a:t>mondige</a:t>
            </a:r>
            <a:r>
              <a:t> omgeving</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In principe schrijven we dat allemaal neer in onze visie- en missie…"/>
          <p:cNvSpPr txBox="1">
            <a:spLocks noGrp="1"/>
          </p:cNvSpPr>
          <p:nvPr>
            <p:ph type="body" idx="1"/>
          </p:nvPr>
        </p:nvSpPr>
        <p:spPr>
          <a:xfrm>
            <a:off x="603250" y="1235008"/>
            <a:ext cx="10985500" cy="4836183"/>
          </a:xfrm>
          <a:prstGeom prst="rect">
            <a:avLst/>
          </a:prstGeom>
        </p:spPr>
        <p:txBody>
          <a:bodyPr/>
          <a:lstStyle/>
          <a:p>
            <a:r>
              <a:rPr dirty="0"/>
              <a:t>In </a:t>
            </a:r>
            <a:r>
              <a:rPr dirty="0" err="1"/>
              <a:t>principe</a:t>
            </a:r>
            <a:r>
              <a:rPr dirty="0"/>
              <a:t> </a:t>
            </a:r>
            <a:r>
              <a:rPr dirty="0" err="1"/>
              <a:t>schrijven</a:t>
            </a:r>
            <a:r>
              <a:rPr dirty="0"/>
              <a:t> we </a:t>
            </a:r>
            <a:r>
              <a:rPr dirty="0" err="1"/>
              <a:t>dat</a:t>
            </a:r>
            <a:r>
              <a:rPr dirty="0"/>
              <a:t> </a:t>
            </a:r>
            <a:r>
              <a:rPr dirty="0" err="1"/>
              <a:t>allemaal</a:t>
            </a:r>
            <a:r>
              <a:rPr dirty="0"/>
              <a:t> </a:t>
            </a:r>
            <a:r>
              <a:rPr dirty="0" err="1"/>
              <a:t>neer</a:t>
            </a:r>
            <a:r>
              <a:rPr dirty="0"/>
              <a:t> in </a:t>
            </a:r>
            <a:r>
              <a:rPr dirty="0" err="1"/>
              <a:t>onze</a:t>
            </a:r>
            <a:r>
              <a:rPr dirty="0"/>
              <a:t> </a:t>
            </a:r>
            <a:r>
              <a:rPr b="1" i="1" dirty="0" err="1"/>
              <a:t>visie</a:t>
            </a:r>
            <a:r>
              <a:rPr b="1" i="1" dirty="0"/>
              <a:t>- </a:t>
            </a:r>
            <a:r>
              <a:rPr b="1" i="1" dirty="0" err="1"/>
              <a:t>en</a:t>
            </a:r>
            <a:r>
              <a:rPr b="1" i="1" dirty="0"/>
              <a:t> </a:t>
            </a:r>
            <a:r>
              <a:rPr b="1" i="1" dirty="0" err="1"/>
              <a:t>missie</a:t>
            </a:r>
            <a:endParaRPr b="1" i="1" dirty="0"/>
          </a:p>
          <a:p>
            <a:r>
              <a:rPr dirty="0" err="1"/>
              <a:t>Vandaar</a:t>
            </a:r>
            <a:r>
              <a:rPr dirty="0"/>
              <a:t> het </a:t>
            </a:r>
            <a:r>
              <a:rPr dirty="0" err="1"/>
              <a:t>belang</a:t>
            </a:r>
            <a:r>
              <a:rPr dirty="0"/>
              <a:t> </a:t>
            </a:r>
            <a:r>
              <a:rPr dirty="0" err="1"/>
              <a:t>ervan</a:t>
            </a:r>
            <a:r>
              <a:rPr dirty="0"/>
              <a:t>. </a:t>
            </a:r>
            <a:r>
              <a:rPr dirty="0" err="1"/>
              <a:t>Vandaar</a:t>
            </a:r>
            <a:r>
              <a:rPr dirty="0"/>
              <a:t> het </a:t>
            </a:r>
            <a:r>
              <a:rPr dirty="0" err="1"/>
              <a:t>belang</a:t>
            </a:r>
            <a:r>
              <a:rPr dirty="0"/>
              <a:t> </a:t>
            </a:r>
            <a:r>
              <a:rPr dirty="0" err="1"/>
              <a:t>ook</a:t>
            </a:r>
            <a:r>
              <a:rPr dirty="0"/>
              <a:t> om die </a:t>
            </a:r>
            <a:r>
              <a:rPr dirty="0" err="1"/>
              <a:t>teksten</a:t>
            </a:r>
            <a:r>
              <a:rPr dirty="0"/>
              <a:t> </a:t>
            </a:r>
            <a:r>
              <a:rPr b="1" i="1" dirty="0"/>
              <a:t>bottom up</a:t>
            </a:r>
            <a:r>
              <a:rPr dirty="0"/>
              <a:t> </a:t>
            </a:r>
            <a:r>
              <a:rPr dirty="0" err="1"/>
              <a:t>vorm</a:t>
            </a:r>
            <a:r>
              <a:rPr dirty="0"/>
              <a:t> </a:t>
            </a:r>
            <a:r>
              <a:rPr dirty="0" err="1"/>
              <a:t>te</a:t>
            </a:r>
            <a:r>
              <a:rPr dirty="0"/>
              <a:t> </a:t>
            </a:r>
            <a:r>
              <a:rPr dirty="0" err="1"/>
              <a:t>geven</a:t>
            </a:r>
            <a:r>
              <a:rPr dirty="0"/>
              <a:t>, </a:t>
            </a:r>
            <a:r>
              <a:rPr dirty="0" err="1"/>
              <a:t>als</a:t>
            </a:r>
            <a:r>
              <a:rPr dirty="0"/>
              <a:t> </a:t>
            </a:r>
            <a:r>
              <a:rPr dirty="0" err="1"/>
              <a:t>gedeelde</a:t>
            </a:r>
            <a:r>
              <a:rPr dirty="0"/>
              <a:t> </a:t>
            </a:r>
            <a:r>
              <a:rPr dirty="0" err="1"/>
              <a:t>en</a:t>
            </a:r>
            <a:r>
              <a:rPr dirty="0"/>
              <a:t> </a:t>
            </a:r>
            <a:r>
              <a:rPr dirty="0" err="1"/>
              <a:t>gedragen</a:t>
            </a:r>
            <a:r>
              <a:rPr dirty="0"/>
              <a:t> </a:t>
            </a:r>
            <a:r>
              <a:rPr dirty="0" err="1"/>
              <a:t>opvattingen</a:t>
            </a:r>
            <a:r>
              <a:rPr dirty="0"/>
              <a:t> over </a:t>
            </a:r>
            <a:r>
              <a:rPr dirty="0" err="1"/>
              <a:t>wie</a:t>
            </a:r>
            <a:r>
              <a:rPr dirty="0"/>
              <a:t> we </a:t>
            </a:r>
            <a:r>
              <a:rPr dirty="0" err="1"/>
              <a:t>zijn</a:t>
            </a:r>
            <a:r>
              <a:rPr dirty="0"/>
              <a:t> </a:t>
            </a:r>
            <a:r>
              <a:rPr dirty="0" err="1"/>
              <a:t>en</a:t>
            </a:r>
            <a:r>
              <a:rPr dirty="0"/>
              <a:t> wat we </a:t>
            </a:r>
            <a:r>
              <a:rPr dirty="0" err="1"/>
              <a:t>samen</a:t>
            </a:r>
            <a:r>
              <a:rPr dirty="0"/>
              <a:t> </a:t>
            </a:r>
            <a:r>
              <a:rPr dirty="0" err="1"/>
              <a:t>gaan</a:t>
            </a:r>
            <a:r>
              <a:rPr dirty="0"/>
              <a:t> </a:t>
            </a:r>
            <a:r>
              <a:rPr dirty="0" err="1"/>
              <a:t>doen</a:t>
            </a:r>
            <a:r>
              <a:rPr dirty="0"/>
              <a:t>. </a:t>
            </a:r>
          </a:p>
          <a:p>
            <a:r>
              <a:rPr dirty="0" err="1"/>
              <a:t>Waarbij</a:t>
            </a:r>
            <a:r>
              <a:rPr dirty="0"/>
              <a:t> interne stakeholders </a:t>
            </a:r>
            <a:r>
              <a:rPr dirty="0" err="1"/>
              <a:t>alvast</a:t>
            </a:r>
            <a:r>
              <a:rPr dirty="0"/>
              <a:t> </a:t>
            </a:r>
            <a:r>
              <a:rPr dirty="0" err="1"/>
              <a:t>betrokken</a:t>
            </a:r>
            <a:r>
              <a:rPr dirty="0"/>
              <a:t> </a:t>
            </a:r>
            <a:r>
              <a:rPr dirty="0" err="1"/>
              <a:t>zijn</a:t>
            </a:r>
            <a:r>
              <a:rPr dirty="0"/>
              <a:t> </a:t>
            </a:r>
            <a:r>
              <a:rPr dirty="0" err="1"/>
              <a:t>en</a:t>
            </a:r>
            <a:r>
              <a:rPr dirty="0"/>
              <a:t> </a:t>
            </a:r>
            <a:r>
              <a:rPr dirty="0" err="1"/>
              <a:t>waar</a:t>
            </a:r>
            <a:r>
              <a:rPr dirty="0"/>
              <a:t> </a:t>
            </a:r>
            <a:r>
              <a:rPr dirty="0" err="1"/>
              <a:t>mogelijk</a:t>
            </a:r>
            <a:r>
              <a:rPr dirty="0"/>
              <a:t> </a:t>
            </a:r>
            <a:r>
              <a:rPr dirty="0" err="1"/>
              <a:t>ook</a:t>
            </a:r>
            <a:r>
              <a:rPr dirty="0"/>
              <a:t> de </a:t>
            </a:r>
            <a:r>
              <a:rPr dirty="0" err="1"/>
              <a:t>externe</a:t>
            </a:r>
            <a:r>
              <a:rPr dirty="0"/>
              <a:t>.</a:t>
            </a:r>
          </a:p>
        </p:txBody>
      </p:sp>
    </p:spTree>
  </p:cSld>
  <p:clrMapOvr>
    <a:masterClrMapping/>
  </p:clrMapOvr>
  <p:transition spd="med"/>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rijCLB" id="{FFBC4547-7CE5-4239-85D6-8BD44C45EAD7}" vid="{5F4F26DD-1BF5-470E-8D82-7C4EA7A808C2}"/>
    </a:ext>
  </a:extLst>
</a:theme>
</file>

<file path=ppt/theme/theme2.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4477</Words>
  <Application>Microsoft Office PowerPoint</Application>
  <PresentationFormat>Breedbeeld</PresentationFormat>
  <Paragraphs>660</Paragraphs>
  <Slides>79</Slides>
  <Notes>30</Notes>
  <HiddenSlides>0</HiddenSlides>
  <MMClips>0</MMClips>
  <ScaleCrop>false</ScaleCrop>
  <HeadingPairs>
    <vt:vector size="6" baseType="variant">
      <vt:variant>
        <vt:lpstr>Gebruikte lettertypen</vt:lpstr>
      </vt:variant>
      <vt:variant>
        <vt:i4>14</vt:i4>
      </vt:variant>
      <vt:variant>
        <vt:lpstr>Thema</vt:lpstr>
      </vt:variant>
      <vt:variant>
        <vt:i4>4</vt:i4>
      </vt:variant>
      <vt:variant>
        <vt:lpstr>Diatitels</vt:lpstr>
      </vt:variant>
      <vt:variant>
        <vt:i4>79</vt:i4>
      </vt:variant>
    </vt:vector>
  </HeadingPairs>
  <TitlesOfParts>
    <vt:vector size="97" baseType="lpstr">
      <vt:lpstr>Arial</vt:lpstr>
      <vt:lpstr>Avenir</vt:lpstr>
      <vt:lpstr>Avenir Medium</vt:lpstr>
      <vt:lpstr>Calibri</vt:lpstr>
      <vt:lpstr>Calibri Light</vt:lpstr>
      <vt:lpstr>Courier New</vt:lpstr>
      <vt:lpstr>Georgia</vt:lpstr>
      <vt:lpstr>Gill Sans MT</vt:lpstr>
      <vt:lpstr>Helvetica</vt:lpstr>
      <vt:lpstr>Helvetica Neue</vt:lpstr>
      <vt:lpstr>Helvetica Neue Medium</vt:lpstr>
      <vt:lpstr>inherit</vt:lpstr>
      <vt:lpstr>Times New Roman</vt:lpstr>
      <vt:lpstr>Trebuchet MS</vt:lpstr>
      <vt:lpstr>Kantoorthema</vt:lpstr>
      <vt:lpstr>Parcel</vt:lpstr>
      <vt:lpstr>Office Theme</vt:lpstr>
      <vt:lpstr>21_BasicWhite</vt:lpstr>
      <vt:lpstr>Informatiedag</vt:lpstr>
      <vt:lpstr>Boodschap van algemeen nut</vt:lpstr>
      <vt:lpstr>Programma</vt:lpstr>
      <vt:lpstr>Introductie Dirk De Ceulaer</vt:lpstr>
      <vt:lpstr>Het erbij-be-trekken van wie voor ons belangrijk is.</vt:lpstr>
      <vt:lpstr>PowerPoint-presentatie</vt:lpstr>
      <vt:lpstr>PowerPoint-presentatie</vt:lpstr>
      <vt:lpstr>PowerPoint-presentatie</vt:lpstr>
      <vt:lpstr>PowerPoint-presentatie</vt:lpstr>
      <vt:lpstr>PowerPoint-presentatie</vt:lpstr>
      <vt:lpstr>PowerPoint-presentatie</vt:lpstr>
      <vt:lpstr>PowerPoint-presentatie</vt:lpstr>
      <vt:lpstr>Missie &amp; visie Stefan Grielens</vt:lpstr>
      <vt:lpstr>Van waar komen we?</vt:lpstr>
      <vt:lpstr>Uitgangspunten</vt:lpstr>
      <vt:lpstr>Missie, visie, kernwaarden en speerpunten</vt:lpstr>
      <vt:lpstr>Onze missie</vt:lpstr>
      <vt:lpstr>Onze visie</vt:lpstr>
      <vt:lpstr>Onze kernwaarden</vt:lpstr>
      <vt:lpstr>Missie, visie en kernthema’s vertaald naar  vier speerpunten</vt:lpstr>
      <vt:lpstr>PowerPoint-presentatie</vt:lpstr>
      <vt:lpstr>Speerpunt 1</vt:lpstr>
      <vt:lpstr>Speerpunt 1</vt:lpstr>
      <vt:lpstr>Speerpunt 1</vt:lpstr>
      <vt:lpstr>Realisaties Stefan Grielens</vt:lpstr>
      <vt:lpstr>PowerPoint-presentatie</vt:lpstr>
      <vt:lpstr>Eén jaar vernieuwde werking Vrij CLB Netwerk </vt:lpstr>
      <vt:lpstr>PowerPoint-presentatie</vt:lpstr>
      <vt:lpstr>Getuigenis (1) Jenny Mestdagh</vt:lpstr>
      <vt:lpstr>Stakeholder engagement Cato Leonard</vt:lpstr>
      <vt:lpstr>    STAKEHOLDER ENGAGEMENT  AKA  BELANGHEBBENDENBEHEER   Cato Léonard    </vt:lpstr>
      <vt:lpstr>PowerPoint-presentatie</vt:lpstr>
      <vt:lpstr>PowerPoint-presentatie</vt:lpstr>
      <vt:lpstr>PowerPoint-presentatie</vt:lpstr>
      <vt:lpstr>PowerPoint-presentatie</vt:lpstr>
      <vt:lpstr>PowerPoint-presentatie</vt:lpstr>
      <vt:lpstr>PowerPoint-presentatie</vt:lpstr>
      <vt:lpstr>Van praatbarak naar coalition of the willing</vt:lpstr>
      <vt:lpstr>De rol van leerlingbegeleiding bij  afstandsonderwijs in de toekomst  Welke competenties zullen wij nodig hebben over 10 à 15 jaar om optimaal leerlingebegeleiding te verlenen?   Hoe zal de lokale/geografische context waarin ons CLB opereert eruitzien? Denk aan leerlingenaantallen, kenmerken van leerlingen10, kenmerken van de sociale omgeving, politieke omgeving, ... .   Wat zou onze kernopdracht kunnen zijn in de toekomst? </vt:lpstr>
      <vt:lpstr>PowerPoint-presentatie</vt:lpstr>
      <vt:lpstr>In een puzzel is elk puzzelstuk anders</vt:lpstr>
      <vt:lpstr>Ambitienota Antwerpen Onderwijshoofdstad 2028</vt:lpstr>
      <vt:lpstr>DU CHOC DES OPINIONS JAILLIT LA LUMIERE</vt:lpstr>
      <vt:lpstr>PowerPoint-presentatie</vt:lpstr>
      <vt:lpstr>PowerPoint-presentatie</vt:lpstr>
      <vt:lpstr>PowerPoint-presentatie</vt:lpstr>
      <vt:lpstr>PowerPoint-presentatie</vt:lpstr>
      <vt:lpstr>PowerPoint-presentatie</vt:lpstr>
      <vt:lpstr>PowerPoint-presentatie</vt:lpstr>
      <vt:lpstr>WEET WAAROM</vt:lpstr>
      <vt:lpstr>PowerPoint-presentatie</vt:lpstr>
      <vt:lpstr>PowerPoint-presentatie</vt:lpstr>
      <vt:lpstr>Getuigenis (2) Hendrik Bloemen</vt:lpstr>
      <vt:lpstr>PowerPoint-presentatie</vt:lpstr>
      <vt:lpstr>PowerPoint-presentatie</vt:lpstr>
      <vt:lpstr>PowerPoint-presentatie</vt:lpstr>
      <vt:lpstr>PowerPoint-presentatie</vt:lpstr>
      <vt:lpstr>PowerPoint-presentatie</vt:lpstr>
      <vt:lpstr>PowerPoint-presentatie</vt:lpstr>
      <vt:lpstr>PowerPoint-presentatie</vt:lpstr>
      <vt:lpstr>Belanghebbendenbeleid Mohamed Louarroudi</vt:lpstr>
      <vt:lpstr>Voorbereidend werk </vt:lpstr>
      <vt:lpstr>Doel van de gesprekken</vt:lpstr>
      <vt:lpstr>Gemeenschappelijke visie</vt:lpstr>
      <vt:lpstr>Waardecreatie</vt:lpstr>
      <vt:lpstr>Kader maatschappelijk perspectief  17 Duurzame ontwikkelingsdoelen (thema’s) van de VN</vt:lpstr>
      <vt:lpstr>Waardecreatie: waarom?</vt:lpstr>
      <vt:lpstr>Good practices (voorbeelden)</vt:lpstr>
      <vt:lpstr>Groeikansen</vt:lpstr>
      <vt:lpstr>Tool: belanghebbendenbeleid</vt:lpstr>
      <vt:lpstr>PowerPoint-presentatie</vt:lpstr>
      <vt:lpstr>Team Centrum Liesbeth Werrebrouck</vt:lpstr>
      <vt:lpstr>Situering van het team</vt:lpstr>
      <vt:lpstr>Focus van het team</vt:lpstr>
      <vt:lpstr>Concrete praktijk</vt:lpstr>
      <vt:lpstr>Ondersteuningsaanbod</vt:lpstr>
      <vt:lpstr>Ambitie van het team</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Informatiedag</dc:title>
  <dc:creator>Mohamed Louarroudi</dc:creator>
  <cp:lastModifiedBy>Mohamed Louarroudi</cp:lastModifiedBy>
  <cp:revision>44</cp:revision>
  <dcterms:created xsi:type="dcterms:W3CDTF">2020-10-14T09:10:34Z</dcterms:created>
  <dcterms:modified xsi:type="dcterms:W3CDTF">2020-10-26T12:38:34Z</dcterms:modified>
</cp:coreProperties>
</file>